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7315200" cy="96012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D88DB-3419-43C0-8966-E2C1CB88E880}" v="16" dt="2021-10-14T22:24:01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26" autoAdjust="0"/>
  </p:normalViewPr>
  <p:slideViewPr>
    <p:cSldViewPr snapToGrid="0">
      <p:cViewPr varScale="1">
        <p:scale>
          <a:sx n="135" d="100"/>
          <a:sy n="135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Mehiel" userId="9bce7a5a-ec70-4796-8c09-0041cb593dd1" providerId="ADAL" clId="{C67D88DB-3419-43C0-8966-E2C1CB88E880}"/>
    <pc:docChg chg="undo redo custSel addSld delSld modSld modMainMaster">
      <pc:chgData name="Eric Mehiel" userId="9bce7a5a-ec70-4796-8c09-0041cb593dd1" providerId="ADAL" clId="{C67D88DB-3419-43C0-8966-E2C1CB88E880}" dt="2021-10-14T22:27:06.148" v="126"/>
      <pc:docMkLst>
        <pc:docMk/>
      </pc:docMkLst>
      <pc:sldChg chg="del">
        <pc:chgData name="Eric Mehiel" userId="9bce7a5a-ec70-4796-8c09-0041cb593dd1" providerId="ADAL" clId="{C67D88DB-3419-43C0-8966-E2C1CB88E880}" dt="2021-10-14T22:16:26.215" v="10" actId="47"/>
        <pc:sldMkLst>
          <pc:docMk/>
          <pc:sldMk cId="1451658940" sldId="256"/>
        </pc:sldMkLst>
      </pc:sldChg>
      <pc:sldChg chg="del">
        <pc:chgData name="Eric Mehiel" userId="9bce7a5a-ec70-4796-8c09-0041cb593dd1" providerId="ADAL" clId="{C67D88DB-3419-43C0-8966-E2C1CB88E880}" dt="2021-10-14T22:16:26.442" v="11" actId="47"/>
        <pc:sldMkLst>
          <pc:docMk/>
          <pc:sldMk cId="3272659535" sldId="257"/>
        </pc:sldMkLst>
      </pc:sldChg>
      <pc:sldChg chg="addSp delSp modSp mod chgLayout">
        <pc:chgData name="Eric Mehiel" userId="9bce7a5a-ec70-4796-8c09-0041cb593dd1" providerId="ADAL" clId="{C67D88DB-3419-43C0-8966-E2C1CB88E880}" dt="2021-10-14T22:20:25.337" v="32" actId="6549"/>
        <pc:sldMkLst>
          <pc:docMk/>
          <pc:sldMk cId="2815668415" sldId="258"/>
        </pc:sldMkLst>
        <pc:spChg chg="mod ord">
          <ac:chgData name="Eric Mehiel" userId="9bce7a5a-ec70-4796-8c09-0041cb593dd1" providerId="ADAL" clId="{C67D88DB-3419-43C0-8966-E2C1CB88E880}" dt="2021-10-14T22:20:25.337" v="32" actId="6549"/>
          <ac:spMkLst>
            <pc:docMk/>
            <pc:sldMk cId="2815668415" sldId="258"/>
            <ac:spMk id="2" creationId="{00000000-0000-0000-0000-000000000000}"/>
          </ac:spMkLst>
        </pc:spChg>
        <pc:spChg chg="del">
          <ac:chgData name="Eric Mehiel" userId="9bce7a5a-ec70-4796-8c09-0041cb593dd1" providerId="ADAL" clId="{C67D88DB-3419-43C0-8966-E2C1CB88E880}" dt="2021-10-14T22:17:30.195" v="16" actId="700"/>
          <ac:spMkLst>
            <pc:docMk/>
            <pc:sldMk cId="2815668415" sldId="258"/>
            <ac:spMk id="3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30.195" v="16" actId="700"/>
          <ac:spMkLst>
            <pc:docMk/>
            <pc:sldMk cId="2815668415" sldId="258"/>
            <ac:spMk id="4" creationId="{00000000-0000-0000-0000-000000000000}"/>
          </ac:spMkLst>
        </pc:spChg>
        <pc:spChg chg="add mod ord">
          <ac:chgData name="Eric Mehiel" userId="9bce7a5a-ec70-4796-8c09-0041cb593dd1" providerId="ADAL" clId="{C67D88DB-3419-43C0-8966-E2C1CB88E880}" dt="2021-10-14T22:17:30.195" v="16" actId="700"/>
          <ac:spMkLst>
            <pc:docMk/>
            <pc:sldMk cId="2815668415" sldId="258"/>
            <ac:spMk id="5" creationId="{79571F54-B185-43A9-BC22-81407AC575EF}"/>
          </ac:spMkLst>
        </pc:spChg>
        <pc:spChg chg="mod ord">
          <ac:chgData name="Eric Mehiel" userId="9bce7a5a-ec70-4796-8c09-0041cb593dd1" providerId="ADAL" clId="{C67D88DB-3419-43C0-8966-E2C1CB88E880}" dt="2021-10-14T22:17:30.195" v="16" actId="700"/>
          <ac:spMkLst>
            <pc:docMk/>
            <pc:sldMk cId="2815668415" sldId="258"/>
            <ac:spMk id="8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30.195" v="16" actId="700"/>
          <ac:spMkLst>
            <pc:docMk/>
            <pc:sldMk cId="2815668415" sldId="258"/>
            <ac:spMk id="9" creationId="{00000000-0000-0000-0000-000000000000}"/>
          </ac:spMkLst>
        </pc:spChg>
      </pc:sldChg>
      <pc:sldChg chg="del">
        <pc:chgData name="Eric Mehiel" userId="9bce7a5a-ec70-4796-8c09-0041cb593dd1" providerId="ADAL" clId="{C67D88DB-3419-43C0-8966-E2C1CB88E880}" dt="2021-10-14T22:16:26.665" v="12" actId="47"/>
        <pc:sldMkLst>
          <pc:docMk/>
          <pc:sldMk cId="4033100157" sldId="258"/>
        </pc:sldMkLst>
      </pc:sldChg>
      <pc:sldChg chg="addSp modSp mod modClrScheme chgLayout">
        <pc:chgData name="Eric Mehiel" userId="9bce7a5a-ec70-4796-8c09-0041cb593dd1" providerId="ADAL" clId="{C67D88DB-3419-43C0-8966-E2C1CB88E880}" dt="2021-10-14T22:21:19.961" v="47" actId="20577"/>
        <pc:sldMkLst>
          <pc:docMk/>
          <pc:sldMk cId="2531102771" sldId="259"/>
        </pc:sldMkLst>
        <pc:spChg chg="add mod ord">
          <ac:chgData name="Eric Mehiel" userId="9bce7a5a-ec70-4796-8c09-0041cb593dd1" providerId="ADAL" clId="{C67D88DB-3419-43C0-8966-E2C1CB88E880}" dt="2021-10-14T22:21:19.961" v="47" actId="20577"/>
          <ac:spMkLst>
            <pc:docMk/>
            <pc:sldMk cId="2531102771" sldId="259"/>
            <ac:spMk id="2" creationId="{58501029-4AC3-4F15-94DF-26B79957EB64}"/>
          </ac:spMkLst>
        </pc:spChg>
        <pc:spChg chg="mod ord">
          <ac:chgData name="Eric Mehiel" userId="9bce7a5a-ec70-4796-8c09-0041cb593dd1" providerId="ADAL" clId="{C67D88DB-3419-43C0-8966-E2C1CB88E880}" dt="2021-10-14T22:18:27.398" v="22" actId="700"/>
          <ac:spMkLst>
            <pc:docMk/>
            <pc:sldMk cId="2531102771" sldId="259"/>
            <ac:spMk id="4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27.398" v="22" actId="700"/>
          <ac:spMkLst>
            <pc:docMk/>
            <pc:sldMk cId="2531102771" sldId="259"/>
            <ac:spMk id="5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27.398" v="22" actId="700"/>
          <ac:spMkLst>
            <pc:docMk/>
            <pc:sldMk cId="2531102771" sldId="259"/>
            <ac:spMk id="6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27.398" v="22" actId="700"/>
          <ac:spMkLst>
            <pc:docMk/>
            <pc:sldMk cId="2531102771" sldId="259"/>
            <ac:spMk id="7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21:07.609" v="35" actId="20577"/>
          <ac:spMkLst>
            <pc:docMk/>
            <pc:sldMk cId="2531102771" sldId="259"/>
            <ac:spMk id="8" creationId="{00000000-0000-0000-0000-000000000000}"/>
          </ac:spMkLst>
        </pc:spChg>
      </pc:sldChg>
      <pc:sldChg chg="del">
        <pc:chgData name="Eric Mehiel" userId="9bce7a5a-ec70-4796-8c09-0041cb593dd1" providerId="ADAL" clId="{C67D88DB-3419-43C0-8966-E2C1CB88E880}" dt="2021-10-14T22:16:26.847" v="13" actId="47"/>
        <pc:sldMkLst>
          <pc:docMk/>
          <pc:sldMk cId="2834361704" sldId="259"/>
        </pc:sldMkLst>
      </pc:sldChg>
      <pc:sldChg chg="addSp delSp modSp mod modClrScheme chgLayout">
        <pc:chgData name="Eric Mehiel" userId="9bce7a5a-ec70-4796-8c09-0041cb593dd1" providerId="ADAL" clId="{C67D88DB-3419-43C0-8966-E2C1CB88E880}" dt="2021-10-14T22:22:26.767" v="60" actId="14100"/>
        <pc:sldMkLst>
          <pc:docMk/>
          <pc:sldMk cId="2336453481" sldId="260"/>
        </pc:sldMkLst>
        <pc:spChg chg="mod ord">
          <ac:chgData name="Eric Mehiel" userId="9bce7a5a-ec70-4796-8c09-0041cb593dd1" providerId="ADAL" clId="{C67D88DB-3419-43C0-8966-E2C1CB88E880}" dt="2021-10-14T22:22:01.968" v="53" actId="404"/>
          <ac:spMkLst>
            <pc:docMk/>
            <pc:sldMk cId="2336453481" sldId="260"/>
            <ac:spMk id="2" creationId="{00000000-0000-0000-0000-000000000000}"/>
          </ac:spMkLst>
        </pc:spChg>
        <pc:spChg chg="add del mod ord">
          <ac:chgData name="Eric Mehiel" userId="9bce7a5a-ec70-4796-8c09-0041cb593dd1" providerId="ADAL" clId="{C67D88DB-3419-43C0-8966-E2C1CB88E880}" dt="2021-10-14T22:21:43.768" v="48" actId="700"/>
          <ac:spMkLst>
            <pc:docMk/>
            <pc:sldMk cId="2336453481" sldId="260"/>
            <ac:spMk id="3" creationId="{00F06BF6-ECE1-46AA-8F00-C67835AF9C2F}"/>
          </ac:spMkLst>
        </pc:spChg>
        <pc:spChg chg="mod ord">
          <ac:chgData name="Eric Mehiel" userId="9bce7a5a-ec70-4796-8c09-0041cb593dd1" providerId="ADAL" clId="{C67D88DB-3419-43C0-8966-E2C1CB88E880}" dt="2021-10-14T22:18:58.783" v="29" actId="6549"/>
          <ac:spMkLst>
            <pc:docMk/>
            <pc:sldMk cId="2336453481" sldId="260"/>
            <ac:spMk id="4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2336453481" sldId="260"/>
            <ac:spMk id="5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21:43.768" v="48" actId="700"/>
          <ac:spMkLst>
            <pc:docMk/>
            <pc:sldMk cId="2336453481" sldId="260"/>
            <ac:spMk id="6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2:20.336" v="58" actId="1076"/>
          <ac:spMkLst>
            <pc:docMk/>
            <pc:sldMk cId="2336453481" sldId="260"/>
            <ac:spMk id="12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2:08.522" v="54" actId="1076"/>
          <ac:spMkLst>
            <pc:docMk/>
            <pc:sldMk cId="2336453481" sldId="260"/>
            <ac:spMk id="14" creationId="{00000000-0000-0000-0000-000000000000}"/>
          </ac:spMkLst>
        </pc:spChg>
        <pc:picChg chg="mod ord">
          <ac:chgData name="Eric Mehiel" userId="9bce7a5a-ec70-4796-8c09-0041cb593dd1" providerId="ADAL" clId="{C67D88DB-3419-43C0-8966-E2C1CB88E880}" dt="2021-10-14T22:22:26.767" v="60" actId="14100"/>
          <ac:picMkLst>
            <pc:docMk/>
            <pc:sldMk cId="2336453481" sldId="260"/>
            <ac:picMk id="1028" creationId="{00000000-0000-0000-0000-000000000000}"/>
          </ac:picMkLst>
        </pc:pic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2815668415" sldId="260"/>
        </pc:sldMkLst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2531102771" sldId="261"/>
        </pc:sldMkLst>
      </pc:sldChg>
      <pc:sldChg chg="addSp modSp mod modClrScheme chgLayout">
        <pc:chgData name="Eric Mehiel" userId="9bce7a5a-ec70-4796-8c09-0041cb593dd1" providerId="ADAL" clId="{C67D88DB-3419-43C0-8966-E2C1CB88E880}" dt="2021-10-14T22:17:48.666" v="17" actId="700"/>
        <pc:sldMkLst>
          <pc:docMk/>
          <pc:sldMk cId="2804599982" sldId="261"/>
        </pc:sldMkLst>
        <pc:spChg chg="add 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2804599982" sldId="261"/>
            <ac:spMk id="2" creationId="{327754EA-246C-43FA-B825-8587B03BDBA3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2804599982" sldId="261"/>
            <ac:spMk id="4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2804599982" sldId="261"/>
            <ac:spMk id="5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2804599982" sldId="261"/>
            <ac:spMk id="6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2804599982" sldId="261"/>
            <ac:spMk id="7" creationId="{00000000-0000-0000-0000-000000000000}"/>
          </ac:spMkLst>
        </pc:spChg>
      </pc:sldChg>
      <pc:sldChg chg="addSp modSp mod modClrScheme chgLayout">
        <pc:chgData name="Eric Mehiel" userId="9bce7a5a-ec70-4796-8c09-0041cb593dd1" providerId="ADAL" clId="{C67D88DB-3419-43C0-8966-E2C1CB88E880}" dt="2021-10-14T22:23:29.177" v="77" actId="1076"/>
        <pc:sldMkLst>
          <pc:docMk/>
          <pc:sldMk cId="1798029356" sldId="262"/>
        </pc:sldMkLst>
        <pc:spChg chg="add mod">
          <ac:chgData name="Eric Mehiel" userId="9bce7a5a-ec70-4796-8c09-0041cb593dd1" providerId="ADAL" clId="{C67D88DB-3419-43C0-8966-E2C1CB88E880}" dt="2021-10-14T22:23:29.177" v="77" actId="1076"/>
          <ac:spMkLst>
            <pc:docMk/>
            <pc:sldMk cId="1798029356" sldId="262"/>
            <ac:spMk id="2" creationId="{97D12B7D-CF10-444B-BCB0-A95D6A8C31AA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1798029356" sldId="262"/>
            <ac:spMk id="4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1798029356" sldId="262"/>
            <ac:spMk id="5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1798029356" sldId="262"/>
            <ac:spMk id="6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1798029356" sldId="262"/>
            <ac:spMk id="12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23:11.152" v="71" actId="27636"/>
          <ac:spMkLst>
            <pc:docMk/>
            <pc:sldMk cId="1798029356" sldId="262"/>
            <ac:spMk id="14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3:21.522" v="75" actId="1076"/>
          <ac:spMkLst>
            <pc:docMk/>
            <pc:sldMk cId="1798029356" sldId="262"/>
            <ac:spMk id="16" creationId="{00000000-0000-0000-0000-000000000000}"/>
          </ac:spMkLst>
        </pc:spChg>
        <pc:picChg chg="mod ord">
          <ac:chgData name="Eric Mehiel" userId="9bce7a5a-ec70-4796-8c09-0041cb593dd1" providerId="ADAL" clId="{C67D88DB-3419-43C0-8966-E2C1CB88E880}" dt="2021-10-14T22:23:14.361" v="72" actId="1076"/>
          <ac:picMkLst>
            <pc:docMk/>
            <pc:sldMk cId="1798029356" sldId="262"/>
            <ac:picMk id="15" creationId="{00000000-0000-0000-0000-000000000000}"/>
          </ac:picMkLst>
        </pc:picChg>
        <pc:picChg chg="mod">
          <ac:chgData name="Eric Mehiel" userId="9bce7a5a-ec70-4796-8c09-0041cb593dd1" providerId="ADAL" clId="{C67D88DB-3419-43C0-8966-E2C1CB88E880}" dt="2021-10-14T22:23:26.266" v="76" actId="1076"/>
          <ac:picMkLst>
            <pc:docMk/>
            <pc:sldMk cId="1798029356" sldId="262"/>
            <ac:picMk id="2050" creationId="{00000000-0000-0000-0000-000000000000}"/>
          </ac:picMkLst>
        </pc:pic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2336453481" sldId="262"/>
        </pc:sldMkLst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2804599982" sldId="263"/>
        </pc:sldMkLst>
      </pc:sldChg>
      <pc:sldChg chg="addSp modSp mod modClrScheme chgLayout">
        <pc:chgData name="Eric Mehiel" userId="9bce7a5a-ec70-4796-8c09-0041cb593dd1" providerId="ADAL" clId="{C67D88DB-3419-43C0-8966-E2C1CB88E880}" dt="2021-10-14T22:23:42.304" v="82" actId="14100"/>
        <pc:sldMkLst>
          <pc:docMk/>
          <pc:sldMk cId="3255793993" sldId="263"/>
        </pc:sldMkLst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3255793993" sldId="263"/>
            <ac:spMk id="2" creationId="{00000000-0000-0000-0000-000000000000}"/>
          </ac:spMkLst>
        </pc:spChg>
        <pc:spChg chg="add 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3255793993" sldId="263"/>
            <ac:spMk id="3" creationId="{99A4789F-E373-472A-8795-FD20D4FFEA51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3255793993" sldId="263"/>
            <ac:spMk id="4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3255793993" sldId="263"/>
            <ac:spMk id="5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3255793993" sldId="263"/>
            <ac:spMk id="6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3:36.592" v="79" actId="1076"/>
          <ac:spMkLst>
            <pc:docMk/>
            <pc:sldMk cId="3255793993" sldId="263"/>
            <ac:spMk id="10" creationId="{00000000-0000-0000-0000-000000000000}"/>
          </ac:spMkLst>
        </pc:spChg>
        <pc:picChg chg="mod ord">
          <ac:chgData name="Eric Mehiel" userId="9bce7a5a-ec70-4796-8c09-0041cb593dd1" providerId="ADAL" clId="{C67D88DB-3419-43C0-8966-E2C1CB88E880}" dt="2021-10-14T22:23:42.304" v="82" actId="14100"/>
          <ac:picMkLst>
            <pc:docMk/>
            <pc:sldMk cId="3255793993" sldId="263"/>
            <ac:picMk id="8" creationId="{00000000-0000-0000-0000-000000000000}"/>
          </ac:picMkLst>
        </pc:picChg>
        <pc:picChg chg="mod ord">
          <ac:chgData name="Eric Mehiel" userId="9bce7a5a-ec70-4796-8c09-0041cb593dd1" providerId="ADAL" clId="{C67D88DB-3419-43C0-8966-E2C1CB88E880}" dt="2021-10-14T22:23:37.824" v="80" actId="1076"/>
          <ac:picMkLst>
            <pc:docMk/>
            <pc:sldMk cId="3255793993" sldId="263"/>
            <ac:picMk id="9" creationId="{00000000-0000-0000-0000-000000000000}"/>
          </ac:picMkLst>
        </pc:pic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1798029356" sldId="264"/>
        </pc:sldMkLst>
      </pc:sldChg>
      <pc:sldChg chg="addSp delSp modSp mod modClrScheme chgLayout">
        <pc:chgData name="Eric Mehiel" userId="9bce7a5a-ec70-4796-8c09-0041cb593dd1" providerId="ADAL" clId="{C67D88DB-3419-43C0-8966-E2C1CB88E880}" dt="2021-10-14T22:24:11.369" v="85" actId="700"/>
        <pc:sldMkLst>
          <pc:docMk/>
          <pc:sldMk cId="4042484749" sldId="264"/>
        </pc:sldMkLst>
        <pc:spChg chg="add del mod ord">
          <ac:chgData name="Eric Mehiel" userId="9bce7a5a-ec70-4796-8c09-0041cb593dd1" providerId="ADAL" clId="{C67D88DB-3419-43C0-8966-E2C1CB88E880}" dt="2021-10-14T22:24:11.369" v="85" actId="700"/>
          <ac:spMkLst>
            <pc:docMk/>
            <pc:sldMk cId="4042484749" sldId="264"/>
            <ac:spMk id="2" creationId="{80837818-6B4F-4DB9-B52F-EE80C9DD1474}"/>
          </ac:spMkLst>
        </pc:spChg>
        <pc:spChg chg="mod ord">
          <ac:chgData name="Eric Mehiel" userId="9bce7a5a-ec70-4796-8c09-0041cb593dd1" providerId="ADAL" clId="{C67D88DB-3419-43C0-8966-E2C1CB88E880}" dt="2021-10-14T22:24:11.369" v="85" actId="700"/>
          <ac:spMkLst>
            <pc:docMk/>
            <pc:sldMk cId="4042484749" sldId="264"/>
            <ac:spMk id="3" creationId="{98DFC84B-C826-49B8-9D73-35A639E5E78C}"/>
          </ac:spMkLst>
        </pc:spChg>
        <pc:spChg chg="mod">
          <ac:chgData name="Eric Mehiel" userId="9bce7a5a-ec70-4796-8c09-0041cb593dd1" providerId="ADAL" clId="{C67D88DB-3419-43C0-8966-E2C1CB88E880}" dt="2021-10-14T22:24:01.012" v="83" actId="164"/>
          <ac:spMkLst>
            <pc:docMk/>
            <pc:sldMk cId="4042484749" sldId="264"/>
            <ac:spMk id="4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4:01.012" v="83" actId="164"/>
          <ac:spMkLst>
            <pc:docMk/>
            <pc:sldMk cId="4042484749" sldId="264"/>
            <ac:spMk id="5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4:01.012" v="83" actId="164"/>
          <ac:spMkLst>
            <pc:docMk/>
            <pc:sldMk cId="4042484749" sldId="264"/>
            <ac:spMk id="6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4:01.012" v="83" actId="164"/>
          <ac:spMkLst>
            <pc:docMk/>
            <pc:sldMk cId="4042484749" sldId="264"/>
            <ac:spMk id="7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4:01.012" v="83" actId="164"/>
          <ac:spMkLst>
            <pc:docMk/>
            <pc:sldMk cId="4042484749" sldId="264"/>
            <ac:spMk id="8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24:11.369" v="85" actId="700"/>
          <ac:spMkLst>
            <pc:docMk/>
            <pc:sldMk cId="4042484749" sldId="264"/>
            <ac:spMk id="340" creationId="{00000000-0000-0000-0000-000000000000}"/>
          </ac:spMkLst>
        </pc:spChg>
        <pc:grpChg chg="add mod">
          <ac:chgData name="Eric Mehiel" userId="9bce7a5a-ec70-4796-8c09-0041cb593dd1" providerId="ADAL" clId="{C67D88DB-3419-43C0-8966-E2C1CB88E880}" dt="2021-10-14T22:24:06.643" v="84" actId="1076"/>
          <ac:grpSpMkLst>
            <pc:docMk/>
            <pc:sldMk cId="4042484749" sldId="264"/>
            <ac:grpSpMk id="9" creationId="{83881851-D30A-4EB4-9901-B9F58A9ACF09}"/>
          </ac:grpSpMkLst>
        </pc:grpChg>
        <pc:cxnChg chg="mod">
          <ac:chgData name="Eric Mehiel" userId="9bce7a5a-ec70-4796-8c09-0041cb593dd1" providerId="ADAL" clId="{C67D88DB-3419-43C0-8966-E2C1CB88E880}" dt="2021-10-14T22:24:01.012" v="83" actId="164"/>
          <ac:cxnSpMkLst>
            <pc:docMk/>
            <pc:sldMk cId="4042484749" sldId="264"/>
            <ac:cxnSpMk id="21" creationId="{00000000-0000-0000-0000-000000000000}"/>
          </ac:cxnSpMkLst>
        </pc:cxnChg>
        <pc:cxnChg chg="mod">
          <ac:chgData name="Eric Mehiel" userId="9bce7a5a-ec70-4796-8c09-0041cb593dd1" providerId="ADAL" clId="{C67D88DB-3419-43C0-8966-E2C1CB88E880}" dt="2021-10-14T22:24:01.012" v="83" actId="164"/>
          <ac:cxnSpMkLst>
            <pc:docMk/>
            <pc:sldMk cId="4042484749" sldId="264"/>
            <ac:cxnSpMk id="28" creationId="{00000000-0000-0000-0000-000000000000}"/>
          </ac:cxnSpMkLst>
        </pc:cxnChg>
        <pc:cxnChg chg="mod">
          <ac:chgData name="Eric Mehiel" userId="9bce7a5a-ec70-4796-8c09-0041cb593dd1" providerId="ADAL" clId="{C67D88DB-3419-43C0-8966-E2C1CB88E880}" dt="2021-10-14T22:24:01.012" v="83" actId="164"/>
          <ac:cxnSpMkLst>
            <pc:docMk/>
            <pc:sldMk cId="4042484749" sldId="264"/>
            <ac:cxnSpMk id="328" creationId="{00000000-0000-0000-0000-000000000000}"/>
          </ac:cxnSpMkLst>
        </pc:cxnChg>
        <pc:cxnChg chg="mod">
          <ac:chgData name="Eric Mehiel" userId="9bce7a5a-ec70-4796-8c09-0041cb593dd1" providerId="ADAL" clId="{C67D88DB-3419-43C0-8966-E2C1CB88E880}" dt="2021-10-14T22:24:01.012" v="83" actId="164"/>
          <ac:cxnSpMkLst>
            <pc:docMk/>
            <pc:sldMk cId="4042484749" sldId="264"/>
            <ac:cxnSpMk id="330" creationId="{00000000-0000-0000-0000-000000000000}"/>
          </ac:cxnSpMkLst>
        </pc:cxnChg>
        <pc:cxnChg chg="mod">
          <ac:chgData name="Eric Mehiel" userId="9bce7a5a-ec70-4796-8c09-0041cb593dd1" providerId="ADAL" clId="{C67D88DB-3419-43C0-8966-E2C1CB88E880}" dt="2021-10-14T22:24:01.012" v="83" actId="164"/>
          <ac:cxnSpMkLst>
            <pc:docMk/>
            <pc:sldMk cId="4042484749" sldId="264"/>
            <ac:cxnSpMk id="336" creationId="{00000000-0000-0000-0000-000000000000}"/>
          </ac:cxnSpMkLst>
        </pc:cxnChg>
        <pc:cxnChg chg="mod">
          <ac:chgData name="Eric Mehiel" userId="9bce7a5a-ec70-4796-8c09-0041cb593dd1" providerId="ADAL" clId="{C67D88DB-3419-43C0-8966-E2C1CB88E880}" dt="2021-10-14T22:24:01.012" v="83" actId="164"/>
          <ac:cxnSpMkLst>
            <pc:docMk/>
            <pc:sldMk cId="4042484749" sldId="264"/>
            <ac:cxnSpMk id="338" creationId="{00000000-0000-0000-0000-000000000000}"/>
          </ac:cxnSpMkLst>
        </pc:cxnChg>
        <pc:cxnChg chg="mod">
          <ac:chgData name="Eric Mehiel" userId="9bce7a5a-ec70-4796-8c09-0041cb593dd1" providerId="ADAL" clId="{C67D88DB-3419-43C0-8966-E2C1CB88E880}" dt="2021-10-14T22:24:01.012" v="83" actId="164"/>
          <ac:cxnSpMkLst>
            <pc:docMk/>
            <pc:sldMk cId="4042484749" sldId="264"/>
            <ac:cxnSpMk id="341" creationId="{00000000-0000-0000-0000-000000000000}"/>
          </ac:cxnSpMkLst>
        </pc:cxnChg>
      </pc:sldChg>
      <pc:sldChg chg="addSp modSp mod modClrScheme chgLayout">
        <pc:chgData name="Eric Mehiel" userId="9bce7a5a-ec70-4796-8c09-0041cb593dd1" providerId="ADAL" clId="{C67D88DB-3419-43C0-8966-E2C1CB88E880}" dt="2021-10-14T22:17:48.666" v="17" actId="700"/>
        <pc:sldMkLst>
          <pc:docMk/>
          <pc:sldMk cId="3035389510" sldId="265"/>
        </pc:sldMkLst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3035389510" sldId="265"/>
            <ac:spMk id="2" creationId="{00000000-0000-0000-0000-000000000000}"/>
          </ac:spMkLst>
        </pc:spChg>
        <pc:spChg chg="add 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3035389510" sldId="265"/>
            <ac:spMk id="5" creationId="{6678996C-F88A-4822-80ED-16785EA223B4}"/>
          </ac:spMkLst>
        </pc:sp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3255793993" sldId="265"/>
        </pc:sldMkLst>
      </pc:sldChg>
      <pc:sldChg chg="addSp modSp mod modClrScheme chgLayout">
        <pc:chgData name="Eric Mehiel" userId="9bce7a5a-ec70-4796-8c09-0041cb593dd1" providerId="ADAL" clId="{C67D88DB-3419-43C0-8966-E2C1CB88E880}" dt="2021-10-14T22:17:48.666" v="17" actId="700"/>
        <pc:sldMkLst>
          <pc:docMk/>
          <pc:sldMk cId="1486229092" sldId="266"/>
        </pc:sldMkLst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1486229092" sldId="266"/>
            <ac:spMk id="2" creationId="{00000000-0000-0000-0000-000000000000}"/>
          </ac:spMkLst>
        </pc:spChg>
        <pc:spChg chg="add 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1486229092" sldId="266"/>
            <ac:spMk id="3" creationId="{E96F07D4-2F25-4023-A821-09A5977EF387}"/>
          </ac:spMkLst>
        </pc:sp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4042484749" sldId="266"/>
        </pc:sldMkLst>
      </pc:sldChg>
      <pc:sldChg chg="addSp modSp mod modClrScheme chgLayout">
        <pc:chgData name="Eric Mehiel" userId="9bce7a5a-ec70-4796-8c09-0041cb593dd1" providerId="ADAL" clId="{C67D88DB-3419-43C0-8966-E2C1CB88E880}" dt="2021-10-14T22:17:48.666" v="17" actId="700"/>
        <pc:sldMkLst>
          <pc:docMk/>
          <pc:sldMk cId="2153747606" sldId="267"/>
        </pc:sldMkLst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2153747606" sldId="267"/>
            <ac:spMk id="5" creationId="{00000000-0000-0000-0000-000000000000}"/>
          </ac:spMkLst>
        </pc:spChg>
        <pc:spChg chg="add 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2153747606" sldId="267"/>
            <ac:spMk id="6" creationId="{E0790177-6981-4918-9DC8-BCE0266E4FA4}"/>
          </ac:spMkLst>
        </pc:sp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3035389510" sldId="267"/>
        </pc:sldMkLst>
      </pc:sldChg>
      <pc:sldChg chg="addSp modSp mod modClrScheme chgLayout">
        <pc:chgData name="Eric Mehiel" userId="9bce7a5a-ec70-4796-8c09-0041cb593dd1" providerId="ADAL" clId="{C67D88DB-3419-43C0-8966-E2C1CB88E880}" dt="2021-10-14T22:17:48.666" v="17" actId="700"/>
        <pc:sldMkLst>
          <pc:docMk/>
          <pc:sldMk cId="1226368096" sldId="268"/>
        </pc:sldMkLst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1226368096" sldId="268"/>
            <ac:spMk id="5" creationId="{00000000-0000-0000-0000-000000000000}"/>
          </ac:spMkLst>
        </pc:spChg>
        <pc:spChg chg="add 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1226368096" sldId="268"/>
            <ac:spMk id="6" creationId="{370EABF6-1B0E-46BE-BE0C-A9C8166BB725}"/>
          </ac:spMkLst>
        </pc:sp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1486229092" sldId="268"/>
        </pc:sldMkLst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2153747606" sldId="269"/>
        </pc:sldMkLst>
      </pc:sldChg>
      <pc:sldChg chg="addSp modSp mod modClrScheme chgLayout">
        <pc:chgData name="Eric Mehiel" userId="9bce7a5a-ec70-4796-8c09-0041cb593dd1" providerId="ADAL" clId="{C67D88DB-3419-43C0-8966-E2C1CB88E880}" dt="2021-10-14T22:17:48.666" v="17" actId="700"/>
        <pc:sldMkLst>
          <pc:docMk/>
          <pc:sldMk cId="2762632651" sldId="269"/>
        </pc:sldMkLst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2762632651" sldId="269"/>
            <ac:spMk id="5" creationId="{00000000-0000-0000-0000-000000000000}"/>
          </ac:spMkLst>
        </pc:spChg>
        <pc:spChg chg="add 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2762632651" sldId="269"/>
            <ac:spMk id="6" creationId="{58200482-C24E-40BD-AA35-91FBDF878824}"/>
          </ac:spMkLst>
        </pc:sp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1226368096" sldId="270"/>
        </pc:sldMkLst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2762632651" sldId="271"/>
        </pc:sldMkLst>
      </pc:sldChg>
      <pc:sldChg chg="addSp delSp modSp mod modClrScheme chgLayout">
        <pc:chgData name="Eric Mehiel" userId="9bce7a5a-ec70-4796-8c09-0041cb593dd1" providerId="ADAL" clId="{C67D88DB-3419-43C0-8966-E2C1CB88E880}" dt="2021-10-14T22:26:25.980" v="117" actId="6549"/>
        <pc:sldMkLst>
          <pc:docMk/>
          <pc:sldMk cId="3922402415" sldId="271"/>
        </pc:sldMkLst>
        <pc:spChg chg="mod ord">
          <ac:chgData name="Eric Mehiel" userId="9bce7a5a-ec70-4796-8c09-0041cb593dd1" providerId="ADAL" clId="{C67D88DB-3419-43C0-8966-E2C1CB88E880}" dt="2021-10-14T22:24:36.942" v="86" actId="700"/>
          <ac:spMkLst>
            <pc:docMk/>
            <pc:sldMk cId="3922402415" sldId="271"/>
            <ac:spMk id="2" creationId="{00000000-0000-0000-0000-000000000000}"/>
          </ac:spMkLst>
        </pc:spChg>
        <pc:spChg chg="add del mod ord">
          <ac:chgData name="Eric Mehiel" userId="9bce7a5a-ec70-4796-8c09-0041cb593dd1" providerId="ADAL" clId="{C67D88DB-3419-43C0-8966-E2C1CB88E880}" dt="2021-10-14T22:24:36.942" v="86" actId="700"/>
          <ac:spMkLst>
            <pc:docMk/>
            <pc:sldMk cId="3922402415" sldId="271"/>
            <ac:spMk id="3" creationId="{9EB67FA4-D1A5-4EB4-8EF7-ABCE0411633E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3922402415" sldId="271"/>
            <ac:spMk id="4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3922402415" sldId="271"/>
            <ac:spMk id="5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24:36.942" v="86" actId="700"/>
          <ac:spMkLst>
            <pc:docMk/>
            <pc:sldMk cId="3922402415" sldId="271"/>
            <ac:spMk id="6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5:15.300" v="94" actId="6549"/>
          <ac:spMkLst>
            <pc:docMk/>
            <pc:sldMk cId="3922402415" sldId="271"/>
            <ac:spMk id="18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5:20.258" v="96" actId="6549"/>
          <ac:spMkLst>
            <pc:docMk/>
            <pc:sldMk cId="3922402415" sldId="271"/>
            <ac:spMk id="19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5:18.319" v="95" actId="6549"/>
          <ac:spMkLst>
            <pc:docMk/>
            <pc:sldMk cId="3922402415" sldId="271"/>
            <ac:spMk id="20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5:24.748" v="98" actId="6549"/>
          <ac:spMkLst>
            <pc:docMk/>
            <pc:sldMk cId="3922402415" sldId="271"/>
            <ac:spMk id="21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5:26.740" v="99" actId="6549"/>
          <ac:spMkLst>
            <pc:docMk/>
            <pc:sldMk cId="3922402415" sldId="271"/>
            <ac:spMk id="22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5:22.234" v="97" actId="6549"/>
          <ac:spMkLst>
            <pc:docMk/>
            <pc:sldMk cId="3922402415" sldId="271"/>
            <ac:spMk id="23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5:28.489" v="100" actId="6549"/>
          <ac:spMkLst>
            <pc:docMk/>
            <pc:sldMk cId="3922402415" sldId="271"/>
            <ac:spMk id="24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5:30.841" v="101" actId="6549"/>
          <ac:spMkLst>
            <pc:docMk/>
            <pc:sldMk cId="3922402415" sldId="271"/>
            <ac:spMk id="25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5:33.307" v="102" actId="6549"/>
          <ac:spMkLst>
            <pc:docMk/>
            <pc:sldMk cId="3922402415" sldId="271"/>
            <ac:spMk id="26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5:35.736" v="103" actId="6549"/>
          <ac:spMkLst>
            <pc:docMk/>
            <pc:sldMk cId="3922402415" sldId="271"/>
            <ac:spMk id="27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5:38.361" v="104" actId="6549"/>
          <ac:spMkLst>
            <pc:docMk/>
            <pc:sldMk cId="3922402415" sldId="271"/>
            <ac:spMk id="28" creationId="{00000000-0000-0000-0000-000000000000}"/>
          </ac:spMkLst>
        </pc:spChg>
        <pc:spChg chg="mod">
          <ac:chgData name="Eric Mehiel" userId="9bce7a5a-ec70-4796-8c09-0041cb593dd1" providerId="ADAL" clId="{C67D88DB-3419-43C0-8966-E2C1CB88E880}" dt="2021-10-14T22:26:25.980" v="117" actId="6549"/>
          <ac:spMkLst>
            <pc:docMk/>
            <pc:sldMk cId="3922402415" sldId="271"/>
            <ac:spMk id="29" creationId="{00000000-0000-0000-0000-000000000000}"/>
          </ac:spMkLst>
        </pc:spChg>
        <pc:grpChg chg="mod">
          <ac:chgData name="Eric Mehiel" userId="9bce7a5a-ec70-4796-8c09-0041cb593dd1" providerId="ADAL" clId="{C67D88DB-3419-43C0-8966-E2C1CB88E880}" dt="2021-10-14T22:24:43.337" v="87" actId="1076"/>
          <ac:grpSpMkLst>
            <pc:docMk/>
            <pc:sldMk cId="3922402415" sldId="271"/>
            <ac:grpSpMk id="13" creationId="{00000000-0000-0000-0000-000000000000}"/>
          </ac:grpSpMkLst>
        </pc:grpChg>
        <pc:picChg chg="mod ord">
          <ac:chgData name="Eric Mehiel" userId="9bce7a5a-ec70-4796-8c09-0041cb593dd1" providerId="ADAL" clId="{C67D88DB-3419-43C0-8966-E2C1CB88E880}" dt="2021-10-14T22:25:01.451" v="92" actId="1035"/>
          <ac:picMkLst>
            <pc:docMk/>
            <pc:sldMk cId="3922402415" sldId="271"/>
            <ac:picMk id="11" creationId="{00000000-0000-0000-0000-000000000000}"/>
          </ac:picMkLst>
        </pc:picChg>
        <pc:picChg chg="mod ord">
          <ac:chgData name="Eric Mehiel" userId="9bce7a5a-ec70-4796-8c09-0041cb593dd1" providerId="ADAL" clId="{C67D88DB-3419-43C0-8966-E2C1CB88E880}" dt="2021-10-14T22:25:05.025" v="93" actId="1038"/>
          <ac:picMkLst>
            <pc:docMk/>
            <pc:sldMk cId="3922402415" sldId="271"/>
            <ac:picMk id="12" creationId="{00000000-0000-0000-0000-000000000000}"/>
          </ac:picMkLst>
        </pc:picChg>
      </pc:sldChg>
      <pc:sldChg chg="addSp delSp modSp mod modClrScheme chgLayout">
        <pc:chgData name="Eric Mehiel" userId="9bce7a5a-ec70-4796-8c09-0041cb593dd1" providerId="ADAL" clId="{C67D88DB-3419-43C0-8966-E2C1CB88E880}" dt="2021-10-14T22:26:28.203" v="119"/>
        <pc:sldMkLst>
          <pc:docMk/>
          <pc:sldMk cId="1612559098" sldId="272"/>
        </pc:sldMkLst>
        <pc:spChg chg="mod ord">
          <ac:chgData name="Eric Mehiel" userId="9bce7a5a-ec70-4796-8c09-0041cb593dd1" providerId="ADAL" clId="{C67D88DB-3419-43C0-8966-E2C1CB88E880}" dt="2021-10-14T22:17:48.666" v="17" actId="700"/>
          <ac:spMkLst>
            <pc:docMk/>
            <pc:sldMk cId="1612559098" sldId="272"/>
            <ac:spMk id="2" creationId="{00000000-0000-0000-0000-000000000000}"/>
          </ac:spMkLst>
        </pc:spChg>
        <pc:spChg chg="add del mod ord">
          <ac:chgData name="Eric Mehiel" userId="9bce7a5a-ec70-4796-8c09-0041cb593dd1" providerId="ADAL" clId="{C67D88DB-3419-43C0-8966-E2C1CB88E880}" dt="2021-10-14T22:26:28.203" v="119"/>
          <ac:spMkLst>
            <pc:docMk/>
            <pc:sldMk cId="1612559098" sldId="272"/>
            <ac:spMk id="4" creationId="{BB29D5DF-D778-47C5-9E37-D50AD3A2AAA4}"/>
          </ac:spMkLst>
        </pc:spChg>
      </pc:sldChg>
      <pc:sldChg chg="modSp add del mod">
        <pc:chgData name="Eric Mehiel" userId="9bce7a5a-ec70-4796-8c09-0041cb593dd1" providerId="ADAL" clId="{C67D88DB-3419-43C0-8966-E2C1CB88E880}" dt="2021-10-14T22:16:22.157" v="9"/>
        <pc:sldMkLst>
          <pc:docMk/>
          <pc:sldMk cId="3922402415" sldId="272"/>
        </pc:sldMkLst>
        <pc:spChg chg="mod">
          <ac:chgData name="Eric Mehiel" userId="9bce7a5a-ec70-4796-8c09-0041cb593dd1" providerId="ADAL" clId="{C67D88DB-3419-43C0-8966-E2C1CB88E880}" dt="2021-10-14T22:16:22.157" v="9"/>
          <ac:spMkLst>
            <pc:docMk/>
            <pc:sldMk cId="3922402415" sldId="272"/>
            <ac:spMk id="2" creationId="{00000000-0000-0000-0000-000000000000}"/>
          </ac:spMkLst>
        </pc:spChg>
      </pc:sldChg>
      <pc:sldChg chg="delSp modSp mod chgLayout">
        <pc:chgData name="Eric Mehiel" userId="9bce7a5a-ec70-4796-8c09-0041cb593dd1" providerId="ADAL" clId="{C67D88DB-3419-43C0-8966-E2C1CB88E880}" dt="2021-10-14T22:18:00.837" v="19" actId="700"/>
        <pc:sldMkLst>
          <pc:docMk/>
          <pc:sldMk cId="436518104" sldId="273"/>
        </pc:sldMkLst>
        <pc:spChg chg="mod ord">
          <ac:chgData name="Eric Mehiel" userId="9bce7a5a-ec70-4796-8c09-0041cb593dd1" providerId="ADAL" clId="{C67D88DB-3419-43C0-8966-E2C1CB88E880}" dt="2021-10-14T22:18:00.837" v="19" actId="700"/>
          <ac:spMkLst>
            <pc:docMk/>
            <pc:sldMk cId="436518104" sldId="273"/>
            <ac:spMk id="2" creationId="{00000000-0000-0000-0000-000000000000}"/>
          </ac:spMkLst>
        </pc:spChg>
        <pc:spChg chg="del">
          <ac:chgData name="Eric Mehiel" userId="9bce7a5a-ec70-4796-8c09-0041cb593dd1" providerId="ADAL" clId="{C67D88DB-3419-43C0-8966-E2C1CB88E880}" dt="2021-10-14T22:18:00.837" v="19" actId="700"/>
          <ac:spMkLst>
            <pc:docMk/>
            <pc:sldMk cId="436518104" sldId="273"/>
            <ac:spMk id="3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00.837" v="19" actId="700"/>
          <ac:spMkLst>
            <pc:docMk/>
            <pc:sldMk cId="436518104" sldId="273"/>
            <ac:spMk id="4" creationId="{00000000-0000-0000-0000-000000000000}"/>
          </ac:spMkLst>
        </pc:spChg>
        <pc:spChg chg="del">
          <ac:chgData name="Eric Mehiel" userId="9bce7a5a-ec70-4796-8c09-0041cb593dd1" providerId="ADAL" clId="{C67D88DB-3419-43C0-8966-E2C1CB88E880}" dt="2021-10-14T22:18:00.837" v="19" actId="700"/>
          <ac:spMkLst>
            <pc:docMk/>
            <pc:sldMk cId="436518104" sldId="273"/>
            <ac:spMk id="5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00.837" v="19" actId="700"/>
          <ac:spMkLst>
            <pc:docMk/>
            <pc:sldMk cId="436518104" sldId="273"/>
            <ac:spMk id="6" creationId="{00000000-0000-0000-0000-000000000000}"/>
          </ac:spMkLst>
        </pc:sp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1612559098" sldId="273"/>
        </pc:sldMkLst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436518104" sldId="274"/>
        </pc:sldMkLst>
      </pc:sldChg>
      <pc:sldChg chg="addSp modSp mod modClrScheme chgLayout">
        <pc:chgData name="Eric Mehiel" userId="9bce7a5a-ec70-4796-8c09-0041cb593dd1" providerId="ADAL" clId="{C67D88DB-3419-43C0-8966-E2C1CB88E880}" dt="2021-10-14T22:26:43.894" v="122"/>
        <pc:sldMkLst>
          <pc:docMk/>
          <pc:sldMk cId="1155681770" sldId="274"/>
        </pc:sldMkLst>
        <pc:spChg chg="add mod ord">
          <ac:chgData name="Eric Mehiel" userId="9bce7a5a-ec70-4796-8c09-0041cb593dd1" providerId="ADAL" clId="{C67D88DB-3419-43C0-8966-E2C1CB88E880}" dt="2021-10-14T22:26:43.894" v="122"/>
          <ac:spMkLst>
            <pc:docMk/>
            <pc:sldMk cId="1155681770" sldId="274"/>
            <ac:spMk id="2" creationId="{E8ADA3A3-97E5-4721-8C62-390DD35CE7FB}"/>
          </ac:spMkLst>
        </pc:spChg>
        <pc:spChg chg="mod ord">
          <ac:chgData name="Eric Mehiel" userId="9bce7a5a-ec70-4796-8c09-0041cb593dd1" providerId="ADAL" clId="{C67D88DB-3419-43C0-8966-E2C1CB88E880}" dt="2021-10-14T22:18:08.776" v="20" actId="700"/>
          <ac:spMkLst>
            <pc:docMk/>
            <pc:sldMk cId="1155681770" sldId="274"/>
            <ac:spMk id="4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08.776" v="20" actId="700"/>
          <ac:spMkLst>
            <pc:docMk/>
            <pc:sldMk cId="1155681770" sldId="274"/>
            <ac:spMk id="5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08.776" v="20" actId="700"/>
          <ac:spMkLst>
            <pc:docMk/>
            <pc:sldMk cId="1155681770" sldId="274"/>
            <ac:spMk id="6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08.776" v="20" actId="700"/>
          <ac:spMkLst>
            <pc:docMk/>
            <pc:sldMk cId="1155681770" sldId="274"/>
            <ac:spMk id="7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26:41.770" v="121" actId="20577"/>
          <ac:spMkLst>
            <pc:docMk/>
            <pc:sldMk cId="1155681770" sldId="274"/>
            <ac:spMk id="8" creationId="{00000000-0000-0000-0000-000000000000}"/>
          </ac:spMkLst>
        </pc:sp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1155681770" sldId="275"/>
        </pc:sldMkLst>
      </pc:sldChg>
      <pc:sldChg chg="addSp modSp mod modClrScheme chgLayout">
        <pc:chgData name="Eric Mehiel" userId="9bce7a5a-ec70-4796-8c09-0041cb593dd1" providerId="ADAL" clId="{C67D88DB-3419-43C0-8966-E2C1CB88E880}" dt="2021-10-14T22:26:54.995" v="124"/>
        <pc:sldMkLst>
          <pc:docMk/>
          <pc:sldMk cId="3666315567" sldId="275"/>
        </pc:sldMkLst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3666315567" sldId="275"/>
            <ac:spMk id="2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26:53.573" v="123" actId="6549"/>
          <ac:spMkLst>
            <pc:docMk/>
            <pc:sldMk cId="3666315567" sldId="275"/>
            <ac:spMk id="3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3666315567" sldId="275"/>
            <ac:spMk id="4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3666315567" sldId="275"/>
            <ac:spMk id="5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3666315567" sldId="275"/>
            <ac:spMk id="6" creationId="{00000000-0000-0000-0000-000000000000}"/>
          </ac:spMkLst>
        </pc:spChg>
        <pc:spChg chg="add mod ord">
          <ac:chgData name="Eric Mehiel" userId="9bce7a5a-ec70-4796-8c09-0041cb593dd1" providerId="ADAL" clId="{C67D88DB-3419-43C0-8966-E2C1CB88E880}" dt="2021-10-14T22:26:54.995" v="124"/>
          <ac:spMkLst>
            <pc:docMk/>
            <pc:sldMk cId="3666315567" sldId="275"/>
            <ac:spMk id="7" creationId="{AEB2BAD1-20C5-40F8-A21D-3A4AC77C37BB}"/>
          </ac:spMkLst>
        </pc:spChg>
      </pc:sldChg>
      <pc:sldChg chg="addSp modSp mod modClrScheme chgLayout">
        <pc:chgData name="Eric Mehiel" userId="9bce7a5a-ec70-4796-8c09-0041cb593dd1" providerId="ADAL" clId="{C67D88DB-3419-43C0-8966-E2C1CB88E880}" dt="2021-10-14T22:27:06.148" v="126"/>
        <pc:sldMkLst>
          <pc:docMk/>
          <pc:sldMk cId="2663416478" sldId="276"/>
        </pc:sldMkLst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2663416478" sldId="276"/>
            <ac:spMk id="2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27:04.542" v="125" actId="6549"/>
          <ac:spMkLst>
            <pc:docMk/>
            <pc:sldMk cId="2663416478" sldId="276"/>
            <ac:spMk id="3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2663416478" sldId="276"/>
            <ac:spMk id="4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2663416478" sldId="276"/>
            <ac:spMk id="5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2663416478" sldId="276"/>
            <ac:spMk id="6" creationId="{00000000-0000-0000-0000-000000000000}"/>
          </ac:spMkLst>
        </pc:spChg>
        <pc:spChg chg="add mod ord">
          <ac:chgData name="Eric Mehiel" userId="9bce7a5a-ec70-4796-8c09-0041cb593dd1" providerId="ADAL" clId="{C67D88DB-3419-43C0-8966-E2C1CB88E880}" dt="2021-10-14T22:27:06.148" v="126"/>
          <ac:spMkLst>
            <pc:docMk/>
            <pc:sldMk cId="2663416478" sldId="276"/>
            <ac:spMk id="7" creationId="{6C8B7232-3632-4435-8169-D72D0A8ACC3B}"/>
          </ac:spMkLst>
        </pc:sp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3666315567" sldId="276"/>
        </pc:sldMkLst>
      </pc:sldChg>
      <pc:sldChg chg="addSp modSp mod modClrScheme chgLayout">
        <pc:chgData name="Eric Mehiel" userId="9bce7a5a-ec70-4796-8c09-0041cb593dd1" providerId="ADAL" clId="{C67D88DB-3419-43C0-8966-E2C1CB88E880}" dt="2021-10-14T22:18:15.718" v="21" actId="700"/>
        <pc:sldMkLst>
          <pc:docMk/>
          <pc:sldMk cId="269496169" sldId="277"/>
        </pc:sldMkLst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269496169" sldId="277"/>
            <ac:spMk id="2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269496169" sldId="277"/>
            <ac:spMk id="3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269496169" sldId="277"/>
            <ac:spMk id="4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269496169" sldId="277"/>
            <ac:spMk id="5" creationId="{00000000-0000-0000-0000-000000000000}"/>
          </ac:spMkLst>
        </pc:spChg>
        <pc:spChg chg="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269496169" sldId="277"/>
            <ac:spMk id="6" creationId="{00000000-0000-0000-0000-000000000000}"/>
          </ac:spMkLst>
        </pc:spChg>
        <pc:spChg chg="add mod ord">
          <ac:chgData name="Eric Mehiel" userId="9bce7a5a-ec70-4796-8c09-0041cb593dd1" providerId="ADAL" clId="{C67D88DB-3419-43C0-8966-E2C1CB88E880}" dt="2021-10-14T22:18:15.718" v="21" actId="700"/>
          <ac:spMkLst>
            <pc:docMk/>
            <pc:sldMk cId="269496169" sldId="277"/>
            <ac:spMk id="7" creationId="{E6D67335-1A1C-4D9E-95A5-3C8C64BF4F18}"/>
          </ac:spMkLst>
        </pc:spChg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2663416478" sldId="277"/>
        </pc:sldMkLst>
      </pc:sldChg>
      <pc:sldChg chg="add del">
        <pc:chgData name="Eric Mehiel" userId="9bce7a5a-ec70-4796-8c09-0041cb593dd1" providerId="ADAL" clId="{C67D88DB-3419-43C0-8966-E2C1CB88E880}" dt="2021-10-14T22:16:22.157" v="9"/>
        <pc:sldMkLst>
          <pc:docMk/>
          <pc:sldMk cId="269496169" sldId="278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32273375" sldId="279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1537836190" sldId="280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55710674" sldId="281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3147451106" sldId="282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2699361471" sldId="283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4169888298" sldId="284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3744484347" sldId="285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2694809860" sldId="286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2573555360" sldId="287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811654601" sldId="288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351173605" sldId="289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2923532572" sldId="290"/>
        </pc:sldMkLst>
      </pc:sldChg>
      <pc:sldChg chg="modSp add del mod">
        <pc:chgData name="Eric Mehiel" userId="9bce7a5a-ec70-4796-8c09-0041cb593dd1" providerId="ADAL" clId="{C67D88DB-3419-43C0-8966-E2C1CB88E880}" dt="2021-10-14T22:16:21.220" v="7"/>
        <pc:sldMkLst>
          <pc:docMk/>
          <pc:sldMk cId="1780272712" sldId="291"/>
        </pc:sldMkLst>
        <pc:spChg chg="mod">
          <ac:chgData name="Eric Mehiel" userId="9bce7a5a-ec70-4796-8c09-0041cb593dd1" providerId="ADAL" clId="{C67D88DB-3419-43C0-8966-E2C1CB88E880}" dt="2021-10-14T22:16:21.220" v="7"/>
          <ac:spMkLst>
            <pc:docMk/>
            <pc:sldMk cId="1780272712" sldId="291"/>
            <ac:spMk id="2" creationId="{00000000-0000-0000-0000-000000000000}"/>
          </ac:spMkLst>
        </pc:spChg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1055594606" sldId="292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3408504105" sldId="293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390085878" sldId="294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2737348217" sldId="295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1573830899" sldId="296"/>
        </pc:sldMkLst>
      </pc:sldChg>
      <pc:sldChg chg="add del">
        <pc:chgData name="Eric Mehiel" userId="9bce7a5a-ec70-4796-8c09-0041cb593dd1" providerId="ADAL" clId="{C67D88DB-3419-43C0-8966-E2C1CB88E880}" dt="2021-10-14T22:16:21.220" v="7"/>
        <pc:sldMkLst>
          <pc:docMk/>
          <pc:sldMk cId="2968090330" sldId="297"/>
        </pc:sldMkLst>
      </pc:sldChg>
      <pc:sldMasterChg chg="addSldLayout delSldLayout modSldLayout">
        <pc:chgData name="Eric Mehiel" userId="9bce7a5a-ec70-4796-8c09-0041cb593dd1" providerId="ADAL" clId="{C67D88DB-3419-43C0-8966-E2C1CB88E880}" dt="2021-10-14T22:19:54.077" v="31" actId="11236"/>
        <pc:sldMasterMkLst>
          <pc:docMk/>
          <pc:sldMasterMk cId="867226214" sldId="2147483660"/>
        </pc:sldMasterMkLst>
        <pc:sldLayoutChg chg="new del mod">
          <pc:chgData name="Eric Mehiel" userId="9bce7a5a-ec70-4796-8c09-0041cb593dd1" providerId="ADAL" clId="{C67D88DB-3419-43C0-8966-E2C1CB88E880}" dt="2021-10-14T22:19:54.077" v="31" actId="11236"/>
          <pc:sldLayoutMkLst>
            <pc:docMk/>
            <pc:sldMasterMk cId="867226214" sldId="2147483660"/>
            <pc:sldLayoutMk cId="804294028" sldId="2147483690"/>
          </pc:sldLayoutMkLst>
        </pc:sldLayoutChg>
        <pc:sldLayoutChg chg="delSp modSp del mod">
          <pc:chgData name="Eric Mehiel" userId="9bce7a5a-ec70-4796-8c09-0041cb593dd1" providerId="ADAL" clId="{C67D88DB-3419-43C0-8966-E2C1CB88E880}" dt="2021-10-14T22:18:43.461" v="23" actId="2696"/>
          <pc:sldLayoutMkLst>
            <pc:docMk/>
            <pc:sldMasterMk cId="867226214" sldId="2147483660"/>
            <pc:sldLayoutMk cId="3091030040" sldId="2147483690"/>
          </pc:sldLayoutMkLst>
          <pc:spChg chg="mod">
            <ac:chgData name="Eric Mehiel" userId="9bce7a5a-ec70-4796-8c09-0041cb593dd1" providerId="ADAL" clId="{C67D88DB-3419-43C0-8966-E2C1CB88E880}" dt="2021-10-14T22:16:53.107" v="15" actId="6549"/>
            <ac:spMkLst>
              <pc:docMk/>
              <pc:sldMasterMk cId="867226214" sldId="2147483660"/>
              <pc:sldLayoutMk cId="3091030040" sldId="2147483690"/>
              <ac:spMk id="4" creationId="{00000000-0000-0000-0000-000000000000}"/>
            </ac:spMkLst>
          </pc:spChg>
          <pc:picChg chg="del">
            <ac:chgData name="Eric Mehiel" userId="9bce7a5a-ec70-4796-8c09-0041cb593dd1" providerId="ADAL" clId="{C67D88DB-3419-43C0-8966-E2C1CB88E880}" dt="2021-10-14T22:16:49.795" v="14" actId="478"/>
            <ac:picMkLst>
              <pc:docMk/>
              <pc:sldMasterMk cId="867226214" sldId="2147483660"/>
              <pc:sldLayoutMk cId="3091030040" sldId="2147483690"/>
              <ac:picMk id="8" creationId="{00000000-0000-0000-0000-000000000000}"/>
            </ac:picMkLst>
          </pc:picChg>
        </pc:sldLayoutChg>
        <pc:sldLayoutChg chg="del">
          <pc:chgData name="Eric Mehiel" userId="9bce7a5a-ec70-4796-8c09-0041cb593dd1" providerId="ADAL" clId="{C67D88DB-3419-43C0-8966-E2C1CB88E880}" dt="2021-10-14T22:18:45.283" v="24" actId="2696"/>
          <pc:sldLayoutMkLst>
            <pc:docMk/>
            <pc:sldMasterMk cId="867226214" sldId="2147483660"/>
            <pc:sldLayoutMk cId="3197759785" sldId="2147483691"/>
          </pc:sldLayoutMkLst>
        </pc:sldLayoutChg>
        <pc:sldLayoutChg chg="del">
          <pc:chgData name="Eric Mehiel" userId="9bce7a5a-ec70-4796-8c09-0041cb593dd1" providerId="ADAL" clId="{C67D88DB-3419-43C0-8966-E2C1CB88E880}" dt="2021-10-14T22:18:45.862" v="25" actId="2696"/>
          <pc:sldLayoutMkLst>
            <pc:docMk/>
            <pc:sldMasterMk cId="867226214" sldId="2147483660"/>
            <pc:sldLayoutMk cId="1592341901" sldId="2147483692"/>
          </pc:sldLayoutMkLst>
        </pc:sldLayoutChg>
        <pc:sldLayoutChg chg="del">
          <pc:chgData name="Eric Mehiel" userId="9bce7a5a-ec70-4796-8c09-0041cb593dd1" providerId="ADAL" clId="{C67D88DB-3419-43C0-8966-E2C1CB88E880}" dt="2021-10-14T22:18:46.519" v="26" actId="2696"/>
          <pc:sldLayoutMkLst>
            <pc:docMk/>
            <pc:sldMasterMk cId="867226214" sldId="2147483660"/>
            <pc:sldLayoutMk cId="1698207373" sldId="2147483693"/>
          </pc:sldLayoutMkLst>
        </pc:sldLayoutChg>
        <pc:sldLayoutChg chg="del">
          <pc:chgData name="Eric Mehiel" userId="9bce7a5a-ec70-4796-8c09-0041cb593dd1" providerId="ADAL" clId="{C67D88DB-3419-43C0-8966-E2C1CB88E880}" dt="2021-10-14T22:18:47.137" v="27" actId="2696"/>
          <pc:sldLayoutMkLst>
            <pc:docMk/>
            <pc:sldMasterMk cId="867226214" sldId="2147483660"/>
            <pc:sldLayoutMk cId="64705283" sldId="2147483694"/>
          </pc:sldLayoutMkLst>
        </pc:sldLayoutChg>
        <pc:sldLayoutChg chg="del">
          <pc:chgData name="Eric Mehiel" userId="9bce7a5a-ec70-4796-8c09-0041cb593dd1" providerId="ADAL" clId="{C67D88DB-3419-43C0-8966-E2C1CB88E880}" dt="2021-10-14T22:18:47.794" v="28" actId="2696"/>
          <pc:sldLayoutMkLst>
            <pc:docMk/>
            <pc:sldMasterMk cId="867226214" sldId="2147483660"/>
            <pc:sldLayoutMk cId="748055537" sldId="214748369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9825E20-27D8-184F-8AD8-4483E64BE7F1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842E2E7-ABF9-2F4D-AE95-832089EBB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Main</a:t>
            </a:r>
            <a:r>
              <a:rPr lang="en-US" baseline="0" dirty="0"/>
              <a:t> system level requirements can best be verified by simulation (Utility or Use Requirements)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Attack the problem by developing a model of the system that,</a:t>
            </a:r>
            <a:r>
              <a:rPr lang="en-US" baseline="0" dirty="0"/>
              <a:t> when exercised, will simulate the behavior of the system over time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3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library of integrated software tools supporting rapid system-of-systems modeling, simulation and utility analysis</a:t>
            </a:r>
          </a:p>
          <a:p>
            <a:endParaRPr lang="en-US" dirty="0"/>
          </a:p>
          <a:p>
            <a:r>
              <a:rPr lang="en-US" dirty="0"/>
              <a:t>Provides an extensible and well-defined modeling capability concurrent with a scheduling engine to generate operational schedules of Systems-of-Systems with corresponding state data</a:t>
            </a:r>
          </a:p>
          <a:p>
            <a:endParaRPr lang="en-US" dirty="0"/>
          </a:p>
          <a:p>
            <a:r>
              <a:rPr lang="en-US" dirty="0"/>
              <a:t>Modular, Flexible with built-in utilities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6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Aeolus Test Case – Rev.</a:t>
            </a:r>
            <a:r>
              <a:rPr lang="en-US" baseline="0" dirty="0"/>
              <a:t> In The Life used to verify a utility based system-level requirement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5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Constraints – a limit on values of a system state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Dependency –</a:t>
            </a:r>
            <a:r>
              <a:rPr lang="en-US" baseline="0" dirty="0"/>
              <a:t> describes the relationship between one or more subsystems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Asset – a collection of subsystems with some significant meaning to the modeling engineer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6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7" y="4392658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2" y="4401367"/>
            <a:ext cx="2143269" cy="78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45C66-74AB-854B-8AF3-3DE3D4326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38" r="13015"/>
          <a:stretch/>
        </p:blipFill>
        <p:spPr>
          <a:xfrm>
            <a:off x="5789577" y="139150"/>
            <a:ext cx="3352103" cy="3945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1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3" y="2584991"/>
            <a:ext cx="1216959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213" y="456402"/>
            <a:ext cx="4362451" cy="1963737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/>
              <a:t>Title to </a:t>
            </a:r>
            <a:br>
              <a:rPr lang="en-US"/>
            </a:br>
            <a:r>
              <a:rPr lang="en-US"/>
              <a:t>go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213" y="2904119"/>
            <a:ext cx="4362451" cy="259868"/>
          </a:xfrm>
        </p:spPr>
        <p:txBody>
          <a:bodyPr anchor="ctr"/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3145580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5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4443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49" y="1902619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355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764E411-936F-3044-8265-A066A2B83B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351" y="1902619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7C988E-4FD1-F44B-8698-26D540F4924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66161" y="2971685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959D2-BEEE-8D4C-8216-8C05C61B75D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AAF54B-C785-4346-9B7B-CA106BFE8CD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0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5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4443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5" y="1902619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EBD7929-DCAA-9F42-A87C-7B5A76711B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0280" y="1902619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84F489-4B0E-7447-8E87-1F18960C53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580" y="1902619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1102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DA5635F-177B-8C4B-A3DC-69876D8200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3548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428C66-1F80-4C4D-BCD2-480123DFFA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10883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5691CA-25BF-4244-8679-B624DA43373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02348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63FDE-A720-A74F-88A3-418704C0C7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8CB42-5BE5-6847-AFF9-834D3CA9162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17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ustom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1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5895981" y="139152"/>
            <a:ext cx="3248023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157B452-A578-2C41-8127-5539B4BB1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6" y="544437"/>
            <a:ext cx="4191209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9D716E-1CF3-9042-9DD1-4AAD039355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1" y="1817301"/>
            <a:ext cx="4191000" cy="2686327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ts val="1680"/>
              </a:lnSpc>
              <a:spcBef>
                <a:spcPts val="750"/>
              </a:spcBef>
              <a:spcAft>
                <a:spcPts val="60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  <a:p>
            <a:pPr lvl="0"/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0522682-F92A-144E-938B-45336A636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1435188"/>
            <a:ext cx="4191000" cy="382110"/>
          </a:xfrm>
        </p:spPr>
        <p:txBody>
          <a:bodyPr>
            <a:norm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424E-5889-7847-838F-5925BED8A9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CA1E-7A7E-DF47-984B-664CF3C086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5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D299AF-B7C4-AB4D-BC54-733C75A44911}"/>
              </a:ext>
            </a:extLst>
          </p:cNvPr>
          <p:cNvSpPr/>
          <p:nvPr userDrawn="1"/>
        </p:nvSpPr>
        <p:spPr>
          <a:xfrm>
            <a:off x="0" y="116736"/>
            <a:ext cx="3320375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2F810-22CB-2B43-91C2-51FFAA239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085" y="682054"/>
            <a:ext cx="2484203" cy="1464518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1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8841446" y="139152"/>
            <a:ext cx="302557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B1531-8C6C-9547-9EC3-C6E24B848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63" t="25956" r="45411" b="58583"/>
          <a:stretch/>
        </p:blipFill>
        <p:spPr>
          <a:xfrm>
            <a:off x="674560" y="1672995"/>
            <a:ext cx="2645817" cy="280821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A1A05-EE43-614A-9F7E-27041F9BD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576B9-EA1D-964E-A0C5-37396144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0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E82-E25B-CE41-A908-43BD2EC2B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85" y="537742"/>
            <a:ext cx="4173115" cy="4691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C5C3F7-814B-F644-B33E-D033B1334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2519" y="537742"/>
            <a:ext cx="6165476" cy="469175"/>
          </a:xfrm>
        </p:spPr>
        <p:txBody>
          <a:bodyPr anchor="ctr"/>
          <a:lstStyle>
            <a:lvl1pPr>
              <a:defRPr spc="50" baseline="0"/>
            </a:lvl1pPr>
          </a:lstStyle>
          <a:p>
            <a:pPr lvl="0"/>
            <a:r>
              <a:rPr lang="en-US"/>
              <a:t>SUBHEAD TO GO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2933-6B02-0144-BF1A-69A51D5C03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8749-87A2-0341-9D35-5E74E8AB75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0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6 or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AA42E8-9C39-454E-ADD6-58C0005063C5}"/>
              </a:ext>
            </a:extLst>
          </p:cNvPr>
          <p:cNvSpPr/>
          <p:nvPr userDrawn="1"/>
        </p:nvSpPr>
        <p:spPr>
          <a:xfrm flipH="1">
            <a:off x="2983149" y="479899"/>
            <a:ext cx="6160851" cy="39494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>
              <a:latin typeface="Muli Regular" charset="0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DB7D153-61A8-B34E-A15C-9B46F446BC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519706" y="2474125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336015-19B8-2247-9DF3-762298B05F5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19707" y="969583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DE58043-A190-A54E-A57D-DB8D7710CA6E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25622" y="97158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1A2D792-C3A8-B94C-8D1A-FF993AF9B647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7331542" y="969583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6F74465-B7AF-DC42-B0E0-DAEE3F794FD1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425622" y="2474127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09C94A2A-6979-4D49-945C-5C430721B08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331541" y="2474126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C63A3F1-3298-8C4D-984E-C388DD747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803" y="479899"/>
            <a:ext cx="2331155" cy="1342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B350A66-F079-A443-A6E6-F4E8B55CB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803" y="1398495"/>
            <a:ext cx="2331155" cy="3069802"/>
          </a:xfrm>
        </p:spPr>
        <p:txBody>
          <a:bodyPr>
            <a:normAutofit/>
          </a:bodyPr>
          <a:lstStyle>
            <a:lvl1pPr marL="285743" indent="-194306" algn="l">
              <a:lnSpc>
                <a:spcPts val="17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3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br>
              <a:rPr lang="en-US"/>
            </a:b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6ABDF-2326-9E45-8E5D-9E5FC6E22C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559F-D07E-9448-A48A-3FAC382488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16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5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336916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00505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74FF91-56F8-4041-8084-DCA6FE376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80" y="1704618"/>
            <a:ext cx="1874520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890E7C6-6DB0-2747-A517-8DEE6CDE9D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6185" y="1704618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70EB97E-35CF-6846-8293-859346561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7795" y="1704618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7E2AC7-593C-1A48-9B8F-BCBC2F014A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265" y="1704618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24751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36361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0831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4260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5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336916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17768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30727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29792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5604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0AB91-AE22-8F4F-B0BC-99D98181E680}"/>
              </a:ext>
            </a:extLst>
          </p:cNvPr>
          <p:cNvSpPr/>
          <p:nvPr userDrawn="1"/>
        </p:nvSpPr>
        <p:spPr>
          <a:xfrm>
            <a:off x="619078" y="1704615"/>
            <a:ext cx="1876927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F2F4F1-A0CE-194A-99F7-2918509C6C49}"/>
              </a:ext>
            </a:extLst>
          </p:cNvPr>
          <p:cNvSpPr/>
          <p:nvPr userDrawn="1"/>
        </p:nvSpPr>
        <p:spPr>
          <a:xfrm>
            <a:off x="2629523" y="1704615"/>
            <a:ext cx="1876927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3E50DA-7B8F-6A49-A19F-6956D1A26B7F}"/>
              </a:ext>
            </a:extLst>
          </p:cNvPr>
          <p:cNvSpPr/>
          <p:nvPr userDrawn="1"/>
        </p:nvSpPr>
        <p:spPr>
          <a:xfrm>
            <a:off x="4628590" y="1704615"/>
            <a:ext cx="1876927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AAEC86-254A-974D-8B29-05FD6132BC2D}"/>
              </a:ext>
            </a:extLst>
          </p:cNvPr>
          <p:cNvSpPr/>
          <p:nvPr userDrawn="1"/>
        </p:nvSpPr>
        <p:spPr>
          <a:xfrm>
            <a:off x="6644402" y="1704615"/>
            <a:ext cx="1876927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63604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allery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B5AD87-CC57-C14A-90CC-6DE93EAE48A0}"/>
              </a:ext>
            </a:extLst>
          </p:cNvPr>
          <p:cNvSpPr/>
          <p:nvPr userDrawn="1"/>
        </p:nvSpPr>
        <p:spPr>
          <a:xfrm>
            <a:off x="0" y="1143000"/>
            <a:ext cx="9144000" cy="28747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421561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ECBA7-0A4E-A44A-8F84-264B7C320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1750B-6A57-6F4A-BAED-0846F13911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1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3"/>
            <a:ext cx="3130551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1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50" y="1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178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7" y="4392658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2" y="4401367"/>
            <a:ext cx="2143269" cy="786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1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3" y="2584991"/>
            <a:ext cx="1216959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187F09-6BA9-B341-B448-935BCDE3C36A}"/>
              </a:ext>
            </a:extLst>
          </p:cNvPr>
          <p:cNvSpPr/>
          <p:nvPr userDrawn="1"/>
        </p:nvSpPr>
        <p:spPr>
          <a:xfrm>
            <a:off x="453803" y="1044022"/>
            <a:ext cx="4110447" cy="230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1" y="1095105"/>
            <a:ext cx="3648892" cy="1937251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/>
              <a:t>Title to </a:t>
            </a:r>
            <a:br>
              <a:rPr lang="en-US"/>
            </a:br>
            <a:r>
              <a:rPr lang="en-US"/>
              <a:t>go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EB5F1-41D5-4C44-BE0D-D66A379E78F6}"/>
              </a:ext>
            </a:extLst>
          </p:cNvPr>
          <p:cNvSpPr/>
          <p:nvPr userDrawn="1"/>
        </p:nvSpPr>
        <p:spPr>
          <a:xfrm>
            <a:off x="684581" y="3157395"/>
            <a:ext cx="3648892" cy="383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95" y="3223364"/>
            <a:ext cx="3459212" cy="245773"/>
          </a:xfrm>
        </p:spPr>
        <p:txBody>
          <a:bodyPr anchor="ctr">
            <a:norm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7008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3"/>
            <a:ext cx="3130551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1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50" y="1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68336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5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0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68000">
                <a:schemeClr val="accent5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3"/>
            <a:ext cx="3130551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1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50" y="1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99051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5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9000">
                <a:schemeClr val="accent1">
                  <a:alpha val="75000"/>
                  <a:lumMod val="90000"/>
                  <a:lumOff val="10000"/>
                </a:schemeClr>
              </a:gs>
              <a:gs pos="50000">
                <a:schemeClr val="accent1">
                  <a:lumMod val="75000"/>
                </a:schemeClr>
              </a:gs>
              <a:gs pos="68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3"/>
            <a:ext cx="3130551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1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50" y="1"/>
            <a:ext cx="4162011" cy="139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610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90FA72-606D-D64D-BB6E-BF3DF61F8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63" t="25956" r="45411" b="58583"/>
          <a:stretch/>
        </p:blipFill>
        <p:spPr>
          <a:xfrm>
            <a:off x="5480023" y="506252"/>
            <a:ext cx="3661652" cy="388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70095-E196-7646-9F04-CD4BE1D3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310" t="67464" r="48405" b="25155"/>
          <a:stretch/>
        </p:blipFill>
        <p:spPr>
          <a:xfrm>
            <a:off x="0" y="4"/>
            <a:ext cx="2800528" cy="1855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0" y="4392658"/>
            <a:ext cx="9144000" cy="784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5453-34F2-9946-BBC8-8554FABAC4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45" y="4556253"/>
            <a:ext cx="1801299" cy="45752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F383971-5B93-4F4F-BE50-345940E02F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579" y="3297971"/>
            <a:ext cx="3459212" cy="256747"/>
          </a:xfrm>
        </p:spPr>
        <p:txBody>
          <a:bodyPr anchor="ctr">
            <a:no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Subhead / Presenter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3A8898-4FB1-0249-8F8A-1D26E96A8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4" y="839565"/>
            <a:ext cx="4506187" cy="2324422"/>
          </a:xfrm>
        </p:spPr>
        <p:txBody>
          <a:bodyPr>
            <a:noAutofit/>
          </a:bodyPr>
          <a:lstStyle>
            <a:lvl1pPr marL="0" indent="0">
              <a:lnSpc>
                <a:spcPts val="8800"/>
              </a:lnSpc>
              <a:spcBef>
                <a:spcPts val="0"/>
              </a:spcBef>
              <a:buNone/>
              <a:defRPr sz="8500" b="0" i="0">
                <a:latin typeface="Abolition" pitchFamily="2" charset="0"/>
              </a:defRPr>
            </a:lvl1pPr>
          </a:lstStyle>
          <a:p>
            <a:pPr>
              <a:lnSpc>
                <a:spcPts val="8800"/>
              </a:lnSpc>
            </a:pPr>
            <a:r>
              <a:rPr lang="en-US" sz="8500"/>
              <a:t>Title to </a:t>
            </a:r>
            <a:br>
              <a:rPr lang="en-US" sz="8500"/>
            </a:br>
            <a:r>
              <a:rPr lang="en-US" sz="8500"/>
              <a:t>Go Here</a:t>
            </a:r>
          </a:p>
        </p:txBody>
      </p:sp>
    </p:spTree>
    <p:extLst>
      <p:ext uri="{BB962C8B-B14F-4D97-AF65-F5344CB8AC3E}">
        <p14:creationId xmlns:p14="http://schemas.microsoft.com/office/powerpoint/2010/main" val="33338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E0D07B-C2E4-C644-90AF-440D283DA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4" y="34800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/>
              <a:t>Section Break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8F8307-4C4B-6443-ACF1-41CB053457E3}"/>
              </a:ext>
            </a:extLst>
          </p:cNvPr>
          <p:cNvCxnSpPr/>
          <p:nvPr userDrawn="1"/>
        </p:nvCxnSpPr>
        <p:spPr>
          <a:xfrm>
            <a:off x="605118" y="591655"/>
            <a:ext cx="121695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2F6D8-C540-8E4C-B7F4-6A07B5B2D99C}"/>
              </a:ext>
            </a:extLst>
          </p:cNvPr>
          <p:cNvCxnSpPr/>
          <p:nvPr userDrawn="1"/>
        </p:nvCxnSpPr>
        <p:spPr>
          <a:xfrm>
            <a:off x="605118" y="1698797"/>
            <a:ext cx="121695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a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770749DD-4C88-474C-A8FE-1D8232AF8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4" y="34800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/>
              <a:t>Section Break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309716-98B0-DE43-BA19-29BD610C7EB2}"/>
              </a:ext>
            </a:extLst>
          </p:cNvPr>
          <p:cNvCxnSpPr/>
          <p:nvPr userDrawn="1"/>
        </p:nvCxnSpPr>
        <p:spPr>
          <a:xfrm>
            <a:off x="605118" y="591655"/>
            <a:ext cx="121695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1A89B-40C8-5744-9E65-2FC77BC156CD}"/>
              </a:ext>
            </a:extLst>
          </p:cNvPr>
          <p:cNvCxnSpPr/>
          <p:nvPr userDrawn="1"/>
        </p:nvCxnSpPr>
        <p:spPr>
          <a:xfrm>
            <a:off x="605118" y="1698797"/>
            <a:ext cx="121695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0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43BAF3-7A31-4B45-9099-035BC373E6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287" y="1711788"/>
            <a:ext cx="4898717" cy="2819182"/>
          </a:xfrm>
        </p:spPr>
        <p:txBody>
          <a:bodyPr>
            <a:noAutofit/>
          </a:bodyPr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 sz="1400" spc="20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  <a:p>
            <a:pPr lvl="0"/>
            <a:r>
              <a:rPr lang="en-US"/>
              <a:t>Vestibulum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.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Nunc pulvinar </a:t>
            </a:r>
            <a:r>
              <a:rPr lang="en-US" err="1"/>
              <a:t>sapien</a:t>
            </a:r>
            <a:r>
              <a:rPr lang="en-US"/>
              <a:t> et ligula. 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99D334D-2533-6E48-9EF8-BE59D29480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7247" y="1062916"/>
            <a:ext cx="3341688" cy="2891181"/>
          </a:xfrm>
          <a:solidFill>
            <a:schemeClr val="bg1">
              <a:lumMod val="85000"/>
            </a:schemeClr>
          </a:solidFill>
        </p:spPr>
        <p:txBody>
          <a:bodyPr wrap="non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3F1E70-23C0-764B-8E97-AD7C6DA9B00D}"/>
              </a:ext>
            </a:extLst>
          </p:cNvPr>
          <p:cNvSpPr/>
          <p:nvPr userDrawn="1"/>
        </p:nvSpPr>
        <p:spPr>
          <a:xfrm>
            <a:off x="5494739" y="951264"/>
            <a:ext cx="3346704" cy="137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03EBDAC-B5B3-6F4C-9420-6C96C4E74B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63" y="466416"/>
            <a:ext cx="4898717" cy="518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16C8243-B7BC-DC4F-90A7-7EA801AC9F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285" y="1329677"/>
            <a:ext cx="4898716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C1DF36-2526-8D40-854C-D53DB4595C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4A67AE-6F12-344F-8718-33C755B55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8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5327" y="1435188"/>
            <a:ext cx="5856515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A3C1A0B-A322-BC41-A124-483B9141A4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327" y="1817299"/>
            <a:ext cx="5856515" cy="2543001"/>
          </a:xfrm>
        </p:spPr>
        <p:txBody>
          <a:bodyPr>
            <a:noAutofit/>
          </a:bodyPr>
          <a:lstStyle>
            <a:lvl1pPr marL="285743" indent="-194306" algn="l">
              <a:lnSpc>
                <a:spcPts val="18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  <a:p>
            <a:pPr lvl="0"/>
            <a:r>
              <a:rPr lang="en-US"/>
              <a:t>Vestibulum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.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Nunc pulvinar </a:t>
            </a:r>
            <a:r>
              <a:rPr lang="en-US" err="1"/>
              <a:t>sapien</a:t>
            </a:r>
            <a:r>
              <a:rPr lang="en-US"/>
              <a:t> et ligula.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4443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Page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183F1-D288-C341-A6EC-541166B32D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B1225-5AD3-8F4B-BA89-4D8A3130FF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0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1509-E2A0-7E44-B5E5-5E5DDBB56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0CD4B7BB-C6B1-4047-93CA-4A6BC6CAD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1565599"/>
            <a:ext cx="7886700" cy="2876931"/>
          </a:xfrm>
        </p:spPr>
        <p:txBody>
          <a:bodyPr numCol="2" spcCol="457200">
            <a:noAutofit/>
          </a:bodyPr>
          <a:lstStyle>
            <a:lvl1pPr marL="285743" indent="-194306" algn="l">
              <a:lnSpc>
                <a:spcPts val="182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  <a:p>
            <a:pPr lvl="0"/>
            <a:r>
              <a:rPr lang="en-US"/>
              <a:t>Vestibulum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.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Nunc pulvinar </a:t>
            </a:r>
            <a:r>
              <a:rPr lang="en-US" err="1"/>
              <a:t>sapien</a:t>
            </a:r>
            <a:r>
              <a:rPr lang="en-US"/>
              <a:t> et ligula. </a:t>
            </a:r>
          </a:p>
          <a:p>
            <a:pPr lvl="0"/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semper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pulvinar.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</a:t>
            </a:r>
          </a:p>
          <a:p>
            <a:pPr lvl="0"/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cursus.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A19FC-85B9-A74F-AD5A-59ABB75812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7EF3A-0A9F-E14C-9FC6-E8477BAFA8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470" y="1449027"/>
            <a:ext cx="6639423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1" y="54443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1A618D6-EB63-EA43-A21C-B103C35BC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1470" y="2542769"/>
            <a:ext cx="6639423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2DDEC8D-78EC-A644-8B8B-9708FEC341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1471" y="3636511"/>
            <a:ext cx="6639423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Bol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1475" y="1710691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5E79F7-F96B-B74D-A872-5DD93CD26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1475" y="2802468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359F78B-FA29-2044-A54D-9B0DD377B1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75" y="3904302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38EC65-2C85-C046-9738-37708E9478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F4566-2799-E844-91E1-99813A0D72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0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72213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674448"/>
            <a:ext cx="7886700" cy="271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B19DA-7078-8248-93A9-40A85B001A1C}"/>
              </a:ext>
            </a:extLst>
          </p:cNvPr>
          <p:cNvCxnSpPr/>
          <p:nvPr userDrawn="1"/>
        </p:nvCxnSpPr>
        <p:spPr>
          <a:xfrm>
            <a:off x="302564" y="4715533"/>
            <a:ext cx="85388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530DC3D-BF7F-1F46-88ED-5ED2C1D507F8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76" y="4687685"/>
            <a:ext cx="1342075" cy="492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FAD1C2-7B31-4845-82E3-2D766FA7E142}"/>
              </a:ext>
            </a:extLst>
          </p:cNvPr>
          <p:cNvSpPr/>
          <p:nvPr userDrawn="1"/>
        </p:nvSpPr>
        <p:spPr>
          <a:xfrm>
            <a:off x="-1" y="1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3EB39-BDD5-3540-B088-F494392B9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18901" y="4763338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 spc="100" baseline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E155-D1A5-5C42-B024-39462222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399" y="4763338"/>
            <a:ext cx="40864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7" r:id="rId3"/>
    <p:sldLayoutId id="2147483661" r:id="rId4"/>
    <p:sldLayoutId id="2147483672" r:id="rId5"/>
    <p:sldLayoutId id="2147483662" r:id="rId6"/>
    <p:sldLayoutId id="2147483663" r:id="rId7"/>
    <p:sldLayoutId id="2147483685" r:id="rId8"/>
    <p:sldLayoutId id="2147483680" r:id="rId9"/>
    <p:sldLayoutId id="2147483687" r:id="rId10"/>
    <p:sldLayoutId id="2147483686" r:id="rId11"/>
    <p:sldLayoutId id="2147483688" r:id="rId12"/>
    <p:sldLayoutId id="2147483679" r:id="rId13"/>
    <p:sldLayoutId id="2147483689" r:id="rId14"/>
    <p:sldLayoutId id="2147483666" r:id="rId15"/>
    <p:sldLayoutId id="2147483675" r:id="rId16"/>
    <p:sldLayoutId id="2147483678" r:id="rId17"/>
    <p:sldLayoutId id="2147483684" r:id="rId18"/>
    <p:sldLayoutId id="2147483667" r:id="rId19"/>
    <p:sldLayoutId id="2147483681" r:id="rId20"/>
    <p:sldLayoutId id="2147483682" r:id="rId21"/>
    <p:sldLayoutId id="2147483683" r:id="rId22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4000" kern="1200" spc="300" baseline="0">
          <a:solidFill>
            <a:schemeClr val="tx1"/>
          </a:solidFill>
          <a:latin typeface="Abolition" pitchFamily="2" charset="0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SzPct val="75000"/>
        <a:buFont typeface="Arial" panose="020B0604020202020204" pitchFamily="34" charset="0"/>
        <a:buNone/>
        <a:defRPr sz="1400" b="0" i="0" kern="800" cap="none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342892" indent="0" algn="l" defTabSz="685783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685783" indent="0" algn="l" defTabSz="685783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10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3pPr>
      <a:lvl4pPr marL="1028675" indent="0" algn="l" defTabSz="685783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000" b="0" i="0" kern="1200" spc="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4pPr>
      <a:lvl5pPr marL="1371566" indent="0" algn="l" defTabSz="685783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 with Boeing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71F54-B185-43A9-BC22-81407AC575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4294967295"/>
          </p:nvPr>
        </p:nvSpPr>
        <p:spPr>
          <a:xfrm>
            <a:off x="0" y="1693863"/>
            <a:ext cx="7772400" cy="798512"/>
          </a:xfrm>
        </p:spPr>
        <p:txBody>
          <a:bodyPr/>
          <a:lstStyle/>
          <a:p>
            <a:r>
              <a:rPr lang="en-US" dirty="0"/>
              <a:t>The Horizon Simulation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281566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35" y="3221733"/>
            <a:ext cx="4262765" cy="1278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35" y="642938"/>
            <a:ext cx="4166469" cy="1249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35" y="1907675"/>
            <a:ext cx="4243974" cy="127319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1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790177-6981-4918-9DC8-BCE0266E4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7B79A-2090-4350-934A-0003440FB78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47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46" y="642937"/>
            <a:ext cx="4194654" cy="12583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70" y="3188971"/>
            <a:ext cx="4303925" cy="1291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84" y="1901335"/>
            <a:ext cx="4292122" cy="12876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2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0EABF6-1B0E-46BE-BE0C-A9C8166BB7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F2F8-185F-43D1-800C-D5224BFBD4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6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60" y="3273807"/>
            <a:ext cx="4309541" cy="1292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60" y="716091"/>
            <a:ext cx="4232036" cy="1269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61" y="1994156"/>
            <a:ext cx="4309540" cy="12928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2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00482-C24E-40BD-AA35-91FBDF8788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1AC64-825F-4F8A-B11A-243311F15A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32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HSF Work?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Placeholder 3"/>
          <p:cNvPicPr>
            <a:picLocks noGrp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-409"/>
          <a:stretch/>
        </p:blipFill>
        <p:spPr>
          <a:xfrm>
            <a:off x="1621739" y="860016"/>
            <a:ext cx="2743200" cy="2536825"/>
          </a:xfrm>
          <a:prstGeom prst="rect">
            <a:avLst/>
          </a:prstGeom>
        </p:spPr>
      </p:pic>
      <p:pic>
        <p:nvPicPr>
          <p:cNvPr id="12" name="Picture Placeholder 4"/>
          <p:cNvPicPr>
            <a:picLocks noGrp="1"/>
          </p:cNvPicPr>
          <p:nvPr>
            <p:ph type="pic" sz="quarter" idx="429496729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9" r="-189"/>
          <a:stretch/>
        </p:blipFill>
        <p:spPr>
          <a:xfrm>
            <a:off x="4653692" y="861752"/>
            <a:ext cx="2743200" cy="253682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21739" y="3408599"/>
            <a:ext cx="5767469" cy="1629376"/>
            <a:chOff x="1672828" y="2871788"/>
            <a:chExt cx="5699522" cy="1935781"/>
          </a:xfrm>
        </p:grpSpPr>
        <p:sp>
          <p:nvSpPr>
            <p:cNvPr id="14" name="AutoShape 4"/>
            <p:cNvSpPr>
              <a:spLocks noChangeAspect="1" noChangeArrowheads="1"/>
            </p:cNvSpPr>
            <p:nvPr/>
          </p:nvSpPr>
          <p:spPr bwMode="auto">
            <a:xfrm>
              <a:off x="1672828" y="2871788"/>
              <a:ext cx="5699522" cy="1935781"/>
            </a:xfrm>
            <a:prstGeom prst="rect">
              <a:avLst/>
            </a:prstGeom>
            <a:solidFill>
              <a:srgbClr val="C0C0C0">
                <a:alpha val="2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825"/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903810" y="2902744"/>
              <a:ext cx="3002756" cy="940594"/>
            </a:xfrm>
            <a:prstGeom prst="rect">
              <a:avLst/>
            </a:prstGeom>
            <a:solidFill>
              <a:srgbClr val="FFFFFF"/>
            </a:solidFill>
            <a:ln w="25400" algn="ctr">
              <a:solidFill>
                <a:srgbClr val="00800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sz="825"/>
            </a:p>
          </p:txBody>
        </p:sp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3345657" y="4077891"/>
              <a:ext cx="2721769" cy="661988"/>
            </a:xfrm>
            <a:prstGeom prst="rect">
              <a:avLst/>
            </a:prstGeom>
            <a:solidFill>
              <a:srgbClr val="FFFFFF"/>
            </a:solidFill>
            <a:ln w="25400" algn="ctr">
              <a:solidFill>
                <a:srgbClr val="80008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sz="825"/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5043487" y="2895600"/>
              <a:ext cx="2082404" cy="706041"/>
            </a:xfrm>
            <a:prstGeom prst="rect">
              <a:avLst/>
            </a:prstGeom>
            <a:solidFill>
              <a:srgbClr val="FFFFFF"/>
            </a:solidFill>
            <a:ln w="25400" algn="ctr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en-US" sz="825"/>
            </a:p>
          </p:txBody>
        </p:sp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2074069" y="3027760"/>
              <a:ext cx="904875" cy="14168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1</a:t>
              </a:r>
              <a:endParaRPr lang="en-US" sz="825" dirty="0"/>
            </a:p>
          </p:txBody>
        </p: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2740819" y="3349228"/>
              <a:ext cx="902494" cy="119063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6</a:t>
              </a:r>
              <a:endParaRPr lang="en-US" sz="825" dirty="0"/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3115866" y="3040857"/>
              <a:ext cx="921544" cy="122635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2</a:t>
              </a:r>
              <a:endParaRPr lang="en-US" sz="825" dirty="0"/>
            </a:p>
          </p:txBody>
        </p:sp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3925491" y="3326607"/>
              <a:ext cx="914400" cy="107156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3</a:t>
              </a:r>
              <a:endParaRPr lang="en-US" sz="825" dirty="0"/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3874294" y="3646885"/>
              <a:ext cx="903685" cy="128588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9</a:t>
              </a:r>
              <a:endParaRPr lang="en-US" sz="825" dirty="0"/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2774157" y="3654029"/>
              <a:ext cx="964406" cy="120253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8</a:t>
              </a:r>
              <a:endParaRPr lang="en-US" sz="825" dirty="0"/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3661172" y="4202907"/>
              <a:ext cx="903684" cy="127397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10</a:t>
              </a:r>
              <a:endParaRPr lang="en-US" sz="825" dirty="0"/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4087416" y="4530329"/>
              <a:ext cx="1033463" cy="134540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12</a:t>
              </a:r>
              <a:endParaRPr lang="en-US" sz="825" dirty="0"/>
            </a:p>
          </p:txBody>
        </p:sp>
        <p:sp>
          <p:nvSpPr>
            <p:cNvPr id="26" name="Rectangle 16"/>
            <p:cNvSpPr>
              <a:spLocks noChangeArrowheads="1"/>
            </p:cNvSpPr>
            <p:nvPr/>
          </p:nvSpPr>
          <p:spPr bwMode="auto">
            <a:xfrm>
              <a:off x="4787503" y="4210050"/>
              <a:ext cx="956072" cy="12025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11</a:t>
              </a:r>
              <a:endParaRPr lang="en-US" sz="825" dirty="0"/>
            </a:p>
          </p:txBody>
        </p:sp>
        <p:sp>
          <p:nvSpPr>
            <p:cNvPr id="27" name="Rectangle 17"/>
            <p:cNvSpPr>
              <a:spLocks noChangeArrowheads="1"/>
            </p:cNvSpPr>
            <p:nvPr/>
          </p:nvSpPr>
          <p:spPr bwMode="auto">
            <a:xfrm>
              <a:off x="5162550" y="3369469"/>
              <a:ext cx="921544" cy="12025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7</a:t>
              </a:r>
              <a:endParaRPr lang="en-US" sz="825" dirty="0"/>
            </a:p>
          </p:txBody>
        </p:sp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6169819" y="3019425"/>
              <a:ext cx="887016" cy="12144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5</a:t>
              </a:r>
              <a:endParaRPr lang="en-US" sz="825" dirty="0"/>
            </a:p>
          </p:txBody>
        </p:sp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5172075" y="3019426"/>
              <a:ext cx="896541" cy="135731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 dirty="0">
                  <a:latin typeface="Times New Roman" pitchFamily="18" charset="0"/>
                </a:rPr>
                <a:t>Subsystem 4</a:t>
              </a:r>
              <a:endParaRPr lang="en-US" sz="825" dirty="0"/>
            </a:p>
          </p:txBody>
        </p:sp>
        <p:cxnSp>
          <p:nvCxnSpPr>
            <p:cNvPr id="30" name="AutoShape 20"/>
            <p:cNvCxnSpPr>
              <a:cxnSpLocks noChangeShapeType="1"/>
              <a:stCxn id="18" idx="2"/>
              <a:endCxn id="19" idx="0"/>
            </p:cNvCxnSpPr>
            <p:nvPr/>
          </p:nvCxnSpPr>
          <p:spPr bwMode="auto">
            <a:xfrm>
              <a:off x="2526506" y="3169444"/>
              <a:ext cx="666750" cy="1797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21"/>
            <p:cNvCxnSpPr>
              <a:cxnSpLocks noChangeShapeType="1"/>
              <a:stCxn id="20" idx="2"/>
              <a:endCxn id="19" idx="0"/>
            </p:cNvCxnSpPr>
            <p:nvPr/>
          </p:nvCxnSpPr>
          <p:spPr bwMode="auto">
            <a:xfrm flipH="1">
              <a:off x="3193257" y="3163491"/>
              <a:ext cx="383381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22"/>
            <p:cNvCxnSpPr>
              <a:cxnSpLocks noChangeShapeType="1"/>
              <a:stCxn id="19" idx="2"/>
              <a:endCxn id="23" idx="0"/>
            </p:cNvCxnSpPr>
            <p:nvPr/>
          </p:nvCxnSpPr>
          <p:spPr bwMode="auto">
            <a:xfrm>
              <a:off x="3193256" y="3468291"/>
              <a:ext cx="63104" cy="1857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23"/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 flipH="1">
              <a:off x="4326732" y="3433763"/>
              <a:ext cx="55960" cy="21312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24"/>
            <p:cNvCxnSpPr>
              <a:cxnSpLocks noChangeShapeType="1"/>
              <a:stCxn id="23" idx="2"/>
              <a:endCxn id="24" idx="0"/>
            </p:cNvCxnSpPr>
            <p:nvPr/>
          </p:nvCxnSpPr>
          <p:spPr bwMode="auto">
            <a:xfrm>
              <a:off x="3256360" y="3774281"/>
              <a:ext cx="857250" cy="4286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25"/>
            <p:cNvCxnSpPr>
              <a:cxnSpLocks noChangeShapeType="1"/>
              <a:stCxn id="22" idx="2"/>
              <a:endCxn id="24" idx="0"/>
            </p:cNvCxnSpPr>
            <p:nvPr/>
          </p:nvCxnSpPr>
          <p:spPr bwMode="auto">
            <a:xfrm flipH="1">
              <a:off x="4113610" y="3775472"/>
              <a:ext cx="213122" cy="42743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26"/>
            <p:cNvCxnSpPr>
              <a:cxnSpLocks noChangeShapeType="1"/>
            </p:cNvCxnSpPr>
            <p:nvPr/>
          </p:nvCxnSpPr>
          <p:spPr bwMode="auto">
            <a:xfrm>
              <a:off x="4002881" y="4339829"/>
              <a:ext cx="576263" cy="1905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27"/>
            <p:cNvCxnSpPr>
              <a:cxnSpLocks noChangeShapeType="1"/>
              <a:stCxn id="29" idx="2"/>
              <a:endCxn id="27" idx="0"/>
            </p:cNvCxnSpPr>
            <p:nvPr/>
          </p:nvCxnSpPr>
          <p:spPr bwMode="auto">
            <a:xfrm>
              <a:off x="5619751" y="3155156"/>
              <a:ext cx="3572" cy="2143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8" name="AutoShape 28"/>
            <p:cNvCxnSpPr>
              <a:cxnSpLocks noChangeShapeType="1"/>
              <a:stCxn id="28" idx="2"/>
              <a:endCxn id="27" idx="0"/>
            </p:cNvCxnSpPr>
            <p:nvPr/>
          </p:nvCxnSpPr>
          <p:spPr bwMode="auto">
            <a:xfrm flipH="1">
              <a:off x="5623322" y="3140869"/>
              <a:ext cx="990600" cy="2286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9" name="AutoShape 29"/>
            <p:cNvCxnSpPr>
              <a:cxnSpLocks noChangeShapeType="1"/>
              <a:stCxn id="27" idx="2"/>
              <a:endCxn id="26" idx="0"/>
            </p:cNvCxnSpPr>
            <p:nvPr/>
          </p:nvCxnSpPr>
          <p:spPr bwMode="auto">
            <a:xfrm flipH="1">
              <a:off x="5264944" y="3489723"/>
              <a:ext cx="358379" cy="72032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0" name="AutoShape 30"/>
            <p:cNvCxnSpPr>
              <a:cxnSpLocks noChangeShapeType="1"/>
            </p:cNvCxnSpPr>
            <p:nvPr/>
          </p:nvCxnSpPr>
          <p:spPr bwMode="auto">
            <a:xfrm flipH="1">
              <a:off x="4579144" y="4316016"/>
              <a:ext cx="708422" cy="2143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1" name="Text Box 31"/>
            <p:cNvSpPr txBox="1">
              <a:spLocks noChangeArrowheads="1"/>
            </p:cNvSpPr>
            <p:nvPr/>
          </p:nvSpPr>
          <p:spPr bwMode="auto">
            <a:xfrm>
              <a:off x="2995612" y="4391025"/>
              <a:ext cx="614363" cy="141685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>
                  <a:solidFill>
                    <a:srgbClr val="800080"/>
                  </a:solidFill>
                  <a:latin typeface="Times New Roman" pitchFamily="18" charset="0"/>
                </a:rPr>
                <a:t>Asset 3</a:t>
              </a:r>
              <a:endParaRPr lang="en-US" sz="825"/>
            </a:p>
          </p:txBody>
        </p:sp>
        <p:sp>
          <p:nvSpPr>
            <p:cNvPr id="42" name="Text Box 32"/>
            <p:cNvSpPr txBox="1">
              <a:spLocks noChangeArrowheads="1"/>
            </p:cNvSpPr>
            <p:nvPr/>
          </p:nvSpPr>
          <p:spPr bwMode="auto">
            <a:xfrm>
              <a:off x="1996678" y="3749279"/>
              <a:ext cx="614363" cy="142875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>
                  <a:solidFill>
                    <a:srgbClr val="008000"/>
                  </a:solidFill>
                  <a:latin typeface="Times New Roman" pitchFamily="18" charset="0"/>
                </a:rPr>
                <a:t>Asset 1</a:t>
              </a:r>
              <a:endParaRPr lang="en-US" sz="825"/>
            </a:p>
          </p:txBody>
        </p:sp>
        <p:sp>
          <p:nvSpPr>
            <p:cNvPr id="43" name="Text Box 33"/>
            <p:cNvSpPr txBox="1">
              <a:spLocks noChangeArrowheads="1"/>
            </p:cNvSpPr>
            <p:nvPr/>
          </p:nvSpPr>
          <p:spPr bwMode="auto">
            <a:xfrm>
              <a:off x="6416278" y="3529013"/>
              <a:ext cx="614363" cy="142875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sz="825">
                  <a:solidFill>
                    <a:srgbClr val="FF0000"/>
                  </a:solidFill>
                  <a:latin typeface="Times New Roman" pitchFamily="18" charset="0"/>
                </a:rPr>
                <a:t>Asset 2</a:t>
              </a:r>
              <a:endParaRPr lang="en-US" sz="825"/>
            </a:p>
          </p:txBody>
        </p:sp>
      </p:grpSp>
    </p:spTree>
    <p:extLst>
      <p:ext uri="{BB962C8B-B14F-4D97-AF65-F5344CB8AC3E}">
        <p14:creationId xmlns:p14="http://schemas.microsoft.com/office/powerpoint/2010/main" val="392240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Scheduler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9D5DF-D778-47C5-9E37-D50AD3A2A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749499" y="1560937"/>
            <a:ext cx="390197" cy="39906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1749499" y="2047483"/>
            <a:ext cx="390197" cy="39906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70936" y="1574082"/>
            <a:ext cx="390197" cy="3990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2570936" y="2496325"/>
            <a:ext cx="390197" cy="3990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3362092" y="1574082"/>
            <a:ext cx="390197" cy="3990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Oval 10"/>
          <p:cNvSpPr/>
          <p:nvPr/>
        </p:nvSpPr>
        <p:spPr>
          <a:xfrm>
            <a:off x="3362092" y="2035203"/>
            <a:ext cx="390197" cy="3990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2" name="Oval 11"/>
          <p:cNvSpPr/>
          <p:nvPr/>
        </p:nvSpPr>
        <p:spPr>
          <a:xfrm>
            <a:off x="1779619" y="2942641"/>
            <a:ext cx="390197" cy="39906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" name="Oval 12"/>
          <p:cNvSpPr/>
          <p:nvPr/>
        </p:nvSpPr>
        <p:spPr>
          <a:xfrm>
            <a:off x="3362092" y="2496325"/>
            <a:ext cx="390197" cy="3990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" name="Oval 13"/>
          <p:cNvSpPr/>
          <p:nvPr/>
        </p:nvSpPr>
        <p:spPr>
          <a:xfrm>
            <a:off x="2570935" y="3850944"/>
            <a:ext cx="390197" cy="3990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" name="Oval 15"/>
          <p:cNvSpPr/>
          <p:nvPr/>
        </p:nvSpPr>
        <p:spPr>
          <a:xfrm>
            <a:off x="1779618" y="3420997"/>
            <a:ext cx="390197" cy="39906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2570935" y="2952193"/>
            <a:ext cx="390197" cy="3990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9620" y="4250008"/>
            <a:ext cx="2245515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t</a:t>
            </a:r>
            <a:r>
              <a:rPr lang="en-US" sz="1013" baseline="-25000" dirty="0"/>
              <a:t>0</a:t>
            </a:r>
            <a:r>
              <a:rPr lang="en-US" sz="1013" dirty="0"/>
              <a:t>		      t</a:t>
            </a:r>
            <a:r>
              <a:rPr lang="en-US" sz="1013" baseline="-25000" dirty="0"/>
              <a:t>1</a:t>
            </a:r>
            <a:r>
              <a:rPr lang="en-US" sz="1013" dirty="0"/>
              <a:t>		         t</a:t>
            </a:r>
            <a:r>
              <a:rPr lang="en-US" sz="1013" baseline="-25000" dirty="0"/>
              <a:t>2</a:t>
            </a:r>
            <a:endParaRPr lang="en-US" sz="1013" dirty="0"/>
          </a:p>
        </p:txBody>
      </p:sp>
      <p:sp>
        <p:nvSpPr>
          <p:cNvPr id="15" name="Oval 14"/>
          <p:cNvSpPr/>
          <p:nvPr/>
        </p:nvSpPr>
        <p:spPr>
          <a:xfrm>
            <a:off x="5154895" y="843443"/>
            <a:ext cx="390197" cy="39906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5741427" y="844327"/>
            <a:ext cx="390197" cy="3990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/>
          <p:cNvSpPr/>
          <p:nvPr/>
        </p:nvSpPr>
        <p:spPr>
          <a:xfrm>
            <a:off x="6313264" y="1298674"/>
            <a:ext cx="390197" cy="3990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" name="Oval 20"/>
          <p:cNvSpPr/>
          <p:nvPr/>
        </p:nvSpPr>
        <p:spPr>
          <a:xfrm>
            <a:off x="6313264" y="1736941"/>
            <a:ext cx="390197" cy="3990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5750590" y="2922289"/>
            <a:ext cx="390197" cy="3990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" name="Oval 22"/>
          <p:cNvSpPr/>
          <p:nvPr/>
        </p:nvSpPr>
        <p:spPr>
          <a:xfrm>
            <a:off x="5761716" y="2161185"/>
            <a:ext cx="390197" cy="3990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54895" y="3733047"/>
            <a:ext cx="2083385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   t</a:t>
            </a:r>
            <a:r>
              <a:rPr lang="en-US" sz="1013" baseline="-25000" dirty="0"/>
              <a:t>0</a:t>
            </a:r>
            <a:r>
              <a:rPr lang="en-US" sz="1013" dirty="0"/>
              <a:t>		     t</a:t>
            </a:r>
            <a:r>
              <a:rPr lang="en-US" sz="1013" baseline="-25000" dirty="0"/>
              <a:t>1</a:t>
            </a:r>
            <a:r>
              <a:rPr lang="en-US" sz="1013" dirty="0"/>
              <a:t>		t</a:t>
            </a:r>
            <a:r>
              <a:rPr lang="en-US" sz="1013" baseline="-25000" dirty="0"/>
              <a:t>2</a:t>
            </a:r>
            <a:endParaRPr lang="en-US" sz="1013" dirty="0"/>
          </a:p>
          <a:p>
            <a:r>
              <a:rPr lang="en-US" sz="1013" dirty="0"/>
              <a:t>The process continues adding 4 more schedules but only 5 more elements in memory.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3729" y="930666"/>
            <a:ext cx="282691" cy="294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/>
              <a:t>1.</a:t>
            </a:r>
          </a:p>
          <a:p>
            <a:pPr>
              <a:lnSpc>
                <a:spcPct val="150000"/>
              </a:lnSpc>
            </a:pPr>
            <a:endParaRPr lang="en-US" sz="900" dirty="0"/>
          </a:p>
          <a:p>
            <a:pPr>
              <a:lnSpc>
                <a:spcPct val="150000"/>
              </a:lnSpc>
            </a:pPr>
            <a:r>
              <a:rPr lang="en-US" sz="900" dirty="0"/>
              <a:t>2.</a:t>
            </a:r>
          </a:p>
          <a:p>
            <a:pPr>
              <a:lnSpc>
                <a:spcPct val="150000"/>
              </a:lnSpc>
            </a:pPr>
            <a:endParaRPr lang="en-US" sz="900" dirty="0"/>
          </a:p>
          <a:p>
            <a:pPr>
              <a:lnSpc>
                <a:spcPct val="150000"/>
              </a:lnSpc>
            </a:pPr>
            <a:r>
              <a:rPr lang="en-US" sz="900" dirty="0"/>
              <a:t>3.</a:t>
            </a:r>
          </a:p>
          <a:p>
            <a:pPr>
              <a:lnSpc>
                <a:spcPct val="150000"/>
              </a:lnSpc>
            </a:pPr>
            <a:endParaRPr lang="en-US" sz="900" dirty="0"/>
          </a:p>
          <a:p>
            <a:pPr>
              <a:lnSpc>
                <a:spcPct val="150000"/>
              </a:lnSpc>
            </a:pPr>
            <a:r>
              <a:rPr lang="en-US" sz="900" dirty="0"/>
              <a:t>4.</a:t>
            </a:r>
          </a:p>
          <a:p>
            <a:pPr>
              <a:lnSpc>
                <a:spcPct val="150000"/>
              </a:lnSpc>
            </a:pPr>
            <a:endParaRPr lang="en-US" sz="900" dirty="0"/>
          </a:p>
          <a:p>
            <a:pPr>
              <a:lnSpc>
                <a:spcPct val="150000"/>
              </a:lnSpc>
            </a:pPr>
            <a:r>
              <a:rPr lang="en-US" sz="900" dirty="0"/>
              <a:t>5.</a:t>
            </a:r>
          </a:p>
          <a:p>
            <a:pPr>
              <a:lnSpc>
                <a:spcPct val="150000"/>
              </a:lnSpc>
            </a:pPr>
            <a:endParaRPr lang="en-US" sz="900" dirty="0"/>
          </a:p>
          <a:p>
            <a:pPr>
              <a:lnSpc>
                <a:spcPct val="150000"/>
              </a:lnSpc>
            </a:pPr>
            <a:r>
              <a:rPr lang="en-US" sz="900" dirty="0"/>
              <a:t>6.</a:t>
            </a:r>
          </a:p>
          <a:p>
            <a:pPr>
              <a:lnSpc>
                <a:spcPct val="150000"/>
              </a:lnSpc>
            </a:pPr>
            <a:endParaRPr lang="en-US" sz="900" dirty="0"/>
          </a:p>
          <a:p>
            <a:pPr>
              <a:lnSpc>
                <a:spcPct val="150000"/>
              </a:lnSpc>
            </a:pPr>
            <a:r>
              <a:rPr lang="en-US" sz="900" dirty="0"/>
              <a:t>7.</a:t>
            </a:r>
          </a:p>
          <a:p>
            <a:endParaRPr lang="en-US" sz="1013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349993" y="1242508"/>
            <a:ext cx="1" cy="265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2"/>
            <a:endCxn id="15" idx="6"/>
          </p:cNvCxnSpPr>
          <p:nvPr/>
        </p:nvCxnSpPr>
        <p:spPr>
          <a:xfrm flipH="1" flipV="1">
            <a:off x="5545091" y="1042975"/>
            <a:ext cx="196335" cy="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526403" y="809247"/>
            <a:ext cx="240676" cy="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28281" y="636123"/>
            <a:ext cx="67759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Reference</a:t>
            </a:r>
          </a:p>
        </p:txBody>
      </p:sp>
      <p:cxnSp>
        <p:nvCxnSpPr>
          <p:cNvPr id="30" name="Straight Arrow Connector 29"/>
          <p:cNvCxnSpPr>
            <a:stCxn id="21" idx="4"/>
            <a:endCxn id="22" idx="7"/>
          </p:cNvCxnSpPr>
          <p:nvPr/>
        </p:nvCxnSpPr>
        <p:spPr>
          <a:xfrm flipH="1">
            <a:off x="6083644" y="2136006"/>
            <a:ext cx="424719" cy="84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306742" y="1481047"/>
            <a:ext cx="78725" cy="792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32" name="Straight Arrow Connector 31"/>
          <p:cNvCxnSpPr>
            <a:stCxn id="23" idx="0"/>
            <a:endCxn id="15" idx="5"/>
          </p:cNvCxnSpPr>
          <p:nvPr/>
        </p:nvCxnSpPr>
        <p:spPr>
          <a:xfrm flipH="1" flipV="1">
            <a:off x="5487949" y="1184067"/>
            <a:ext cx="468866" cy="977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4" idx="0"/>
          </p:cNvCxnSpPr>
          <p:nvPr/>
        </p:nvCxnSpPr>
        <p:spPr>
          <a:xfrm flipV="1">
            <a:off x="5342380" y="1240142"/>
            <a:ext cx="7613" cy="159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303017" y="2832473"/>
            <a:ext cx="78725" cy="792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35" name="Straight Arrow Connector 34"/>
          <p:cNvCxnSpPr>
            <a:stCxn id="20" idx="2"/>
            <a:endCxn id="15" idx="5"/>
          </p:cNvCxnSpPr>
          <p:nvPr/>
        </p:nvCxnSpPr>
        <p:spPr>
          <a:xfrm flipH="1" flipV="1">
            <a:off x="5487948" y="1184066"/>
            <a:ext cx="825317" cy="31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6315870" y="848959"/>
            <a:ext cx="390197" cy="3990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5" name="Straight Arrow Connector 44"/>
          <p:cNvCxnSpPr>
            <a:stCxn id="44" idx="2"/>
            <a:endCxn id="18" idx="6"/>
          </p:cNvCxnSpPr>
          <p:nvPr/>
        </p:nvCxnSpPr>
        <p:spPr>
          <a:xfrm flipH="1" flipV="1">
            <a:off x="6131623" y="1043859"/>
            <a:ext cx="184247" cy="4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13264" y="3267151"/>
            <a:ext cx="390197" cy="3990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0E0D1-5434-4B68-A580-8E45EA6C0F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5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5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9" grpId="0"/>
      <p:bldP spid="31" grpId="0" animBg="1"/>
      <p:bldP spid="34" grpId="0" animBg="1"/>
      <p:bldP spid="44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since Fall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36013" y="4764088"/>
            <a:ext cx="407987" cy="274637"/>
          </a:xfrm>
        </p:spPr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1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ADA3A3-97E5-4721-8C62-390DD35CE7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Redeveloped the architecture of HSF as a series of stand-alone projects using C#</a:t>
            </a:r>
          </a:p>
          <a:p>
            <a:pPr lvl="1"/>
            <a:r>
              <a:rPr lang="en-US" dirty="0"/>
              <a:t>More maintainable, learnable and usable</a:t>
            </a:r>
          </a:p>
          <a:p>
            <a:pPr lvl="1"/>
            <a:r>
              <a:rPr lang="en-US" dirty="0"/>
              <a:t>Better support for unit testing</a:t>
            </a:r>
          </a:p>
          <a:p>
            <a:pPr lvl="1"/>
            <a:r>
              <a:rPr lang="en-US" dirty="0"/>
              <a:t>Uniform Coding Style</a:t>
            </a:r>
          </a:p>
          <a:p>
            <a:pPr lvl="1"/>
            <a:r>
              <a:rPr lang="en-US" dirty="0"/>
              <a:t>Take advantage of .NET framework and </a:t>
            </a:r>
            <a:r>
              <a:rPr lang="en-US" dirty="0" err="1"/>
              <a:t>Github</a:t>
            </a:r>
            <a:r>
              <a:rPr lang="en-US" dirty="0"/>
              <a:t> source control</a:t>
            </a:r>
          </a:p>
          <a:p>
            <a:r>
              <a:rPr lang="en-US" dirty="0"/>
              <a:t>Implemented Python scripting support</a:t>
            </a:r>
          </a:p>
          <a:p>
            <a:pPr marL="91437" indent="0"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Major Improvements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81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B2BAD1-20C5-40F8-A21D-3A4AC77C37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Dynamic constraint checking</a:t>
            </a:r>
          </a:p>
          <a:p>
            <a:pPr lvl="1"/>
            <a:r>
              <a:rPr lang="en-US" dirty="0"/>
              <a:t>The constraint and subsystem checking order can be updated dynamically</a:t>
            </a:r>
          </a:p>
          <a:p>
            <a:r>
              <a:rPr lang="en-US" dirty="0"/>
              <a:t>Constraint failure feedback</a:t>
            </a:r>
          </a:p>
          <a:p>
            <a:pPr lvl="1"/>
            <a:r>
              <a:rPr lang="en-US" dirty="0"/>
              <a:t>Information on the cause of each constraint failure is provided to user for design consideration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Major Enhancement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15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8B7232-3632-4435-8169-D72D0A8AC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Optimizing code</a:t>
            </a:r>
          </a:p>
          <a:p>
            <a:pPr lvl="1"/>
            <a:r>
              <a:rPr lang="en-US" dirty="0"/>
              <a:t>Adding multithreading</a:t>
            </a:r>
          </a:p>
          <a:p>
            <a:pPr lvl="1"/>
            <a:r>
              <a:rPr lang="en-US" dirty="0"/>
              <a:t>Minimizing memory allocation</a:t>
            </a:r>
          </a:p>
          <a:p>
            <a:r>
              <a:rPr lang="en-US" dirty="0"/>
              <a:t>Developing MBSE/</a:t>
            </a:r>
            <a:r>
              <a:rPr lang="en-US" dirty="0" err="1"/>
              <a:t>sysML</a:t>
            </a:r>
            <a:r>
              <a:rPr lang="en-US" dirty="0"/>
              <a:t> based model schema</a:t>
            </a:r>
          </a:p>
          <a:p>
            <a:r>
              <a:rPr lang="en-US" dirty="0"/>
              <a:t>Building additional models for reuse</a:t>
            </a:r>
          </a:p>
          <a:p>
            <a:r>
              <a:rPr lang="en-US" dirty="0"/>
              <a:t>GUI integration</a:t>
            </a:r>
          </a:p>
          <a:p>
            <a:r>
              <a:rPr lang="en-US" dirty="0"/>
              <a:t>Unit testing is on going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Current/Future 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16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Three current graduate students working on HSF</a:t>
            </a:r>
          </a:p>
          <a:p>
            <a:r>
              <a:rPr lang="en-US" dirty="0" err="1"/>
              <a:t>PloySim</a:t>
            </a:r>
            <a:r>
              <a:rPr lang="en-US" dirty="0"/>
              <a:t> club</a:t>
            </a:r>
          </a:p>
          <a:p>
            <a:pPr lvl="1"/>
            <a:r>
              <a:rPr lang="en-US" dirty="0"/>
              <a:t>Many undergraduates looking for projects</a:t>
            </a:r>
          </a:p>
          <a:p>
            <a:r>
              <a:rPr lang="en-US" dirty="0"/>
              <a:t>Developing elective course in Modeling and Simulation</a:t>
            </a:r>
          </a:p>
          <a:p>
            <a:endParaRPr lang="en-US" dirty="0"/>
          </a:p>
          <a:p>
            <a:r>
              <a:rPr lang="en-US" dirty="0"/>
              <a:t>We are looking for projects/ideas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D67335-1A1C-4D9E-95A5-3C8C64BF4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01029-4AC3-4F15-94DF-26B79957E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is the Horizon Simulation Framework?</a:t>
            </a:r>
          </a:p>
          <a:p>
            <a:r>
              <a:rPr lang="en-US" dirty="0"/>
              <a:t>Background on Horizon development</a:t>
            </a:r>
          </a:p>
          <a:p>
            <a:r>
              <a:rPr lang="en-US" dirty="0"/>
              <a:t>Current projects</a:t>
            </a:r>
          </a:p>
          <a:p>
            <a:r>
              <a:rPr lang="en-US" dirty="0"/>
              <a:t>Appendix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02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problem is HSF trying to solve?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https://upload.wikimedia.org/wikipedia/commons/thumb/e/e8/Systems_Engineering_Process_II.svg/500px-Systems_Engineering_Process_II.svg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63248"/>
            <a:ext cx="5270500" cy="351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899684" y="4668643"/>
            <a:ext cx="6923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"Systems Engineering Process II" by Leon Osborne, Jeffrey </a:t>
            </a:r>
            <a:r>
              <a:rPr lang="en-US" sz="900" dirty="0" err="1"/>
              <a:t>Brummond</a:t>
            </a:r>
            <a:r>
              <a:rPr lang="en-US" sz="900" dirty="0"/>
              <a:t>, Robert Hart, Mohsen (Moe) </a:t>
            </a:r>
            <a:r>
              <a:rPr lang="en-US" sz="900" dirty="0" err="1"/>
              <a:t>Zarean</a:t>
            </a:r>
            <a:r>
              <a:rPr lang="en-US" sz="900" dirty="0"/>
              <a:t> Ph.D., P.E, Steven Conger https://commons.wikimedia.org/wiki/File:Systems_Engineering_Process_II.svg#/media/File:Systems_Engineering_Process_II.svg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51900" y="564467"/>
            <a:ext cx="4457986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13" b="1" dirty="0"/>
              <a:t>Verification and Validation of </a:t>
            </a:r>
            <a:r>
              <a:rPr lang="en-US" sz="1013" b="1" i="1" dirty="0"/>
              <a:t>System Level Requirements</a:t>
            </a:r>
            <a:r>
              <a:rPr lang="en-US" sz="1013" b="1" dirty="0"/>
              <a:t> can be difficult if the system is not operations</a:t>
            </a:r>
          </a:p>
        </p:txBody>
      </p:sp>
    </p:spTree>
    <p:extLst>
      <p:ext uri="{BB962C8B-B14F-4D97-AF65-F5344CB8AC3E}">
        <p14:creationId xmlns:p14="http://schemas.microsoft.com/office/powerpoint/2010/main" val="233645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HSF?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754EA-246C-43FA-B825-8587B03BD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grpSp>
        <p:nvGrpSpPr>
          <p:cNvPr id="96" name="Group 32"/>
          <p:cNvGrpSpPr>
            <a:grpSpLocks noChangeAspect="1"/>
          </p:cNvGrpSpPr>
          <p:nvPr/>
        </p:nvGrpSpPr>
        <p:grpSpPr bwMode="auto">
          <a:xfrm>
            <a:off x="1803144" y="1025062"/>
            <a:ext cx="5603713" cy="3651836"/>
            <a:chOff x="2563" y="9053"/>
            <a:chExt cx="8205" cy="4642"/>
          </a:xfrm>
        </p:grpSpPr>
        <p:sp>
          <p:nvSpPr>
            <p:cNvPr id="97" name="Text Box 34"/>
            <p:cNvSpPr txBox="1">
              <a:spLocks noChangeArrowheads="1"/>
            </p:cNvSpPr>
            <p:nvPr/>
          </p:nvSpPr>
          <p:spPr bwMode="auto">
            <a:xfrm>
              <a:off x="3103" y="13086"/>
              <a:ext cx="2538" cy="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1050" dirty="0"/>
                <a:t>Scheduler/System Interface</a:t>
              </a:r>
              <a:endParaRPr lang="en-US" sz="3000" dirty="0"/>
            </a:p>
          </p:txBody>
        </p:sp>
        <p:sp>
          <p:nvSpPr>
            <p:cNvPr id="98" name="Rectangle 35"/>
            <p:cNvSpPr>
              <a:spLocks noChangeArrowheads="1"/>
            </p:cNvSpPr>
            <p:nvPr/>
          </p:nvSpPr>
          <p:spPr bwMode="auto">
            <a:xfrm>
              <a:off x="3105" y="10370"/>
              <a:ext cx="6345" cy="253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99" name="AutoShape 37"/>
            <p:cNvSpPr>
              <a:spLocks noChangeArrowheads="1"/>
            </p:cNvSpPr>
            <p:nvPr/>
          </p:nvSpPr>
          <p:spPr bwMode="auto">
            <a:xfrm>
              <a:off x="3439" y="11132"/>
              <a:ext cx="1736" cy="1359"/>
            </a:xfrm>
            <a:prstGeom prst="flowChartConnector">
              <a:avLst/>
            </a:prstGeom>
            <a:solidFill>
              <a:srgbClr val="99CCFF">
                <a:alpha val="50195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00" name="Text Box 38"/>
            <p:cNvSpPr txBox="1">
              <a:spLocks noChangeArrowheads="1"/>
            </p:cNvSpPr>
            <p:nvPr/>
          </p:nvSpPr>
          <p:spPr bwMode="auto">
            <a:xfrm>
              <a:off x="3502" y="11271"/>
              <a:ext cx="1605" cy="96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500" b="1" dirty="0"/>
                <a:t>Main Scheduling Algorithm</a:t>
              </a:r>
              <a:endParaRPr lang="en-US" sz="2400" dirty="0"/>
            </a:p>
          </p:txBody>
        </p:sp>
        <p:sp>
          <p:nvSpPr>
            <p:cNvPr id="101" name="AutoShape 39"/>
            <p:cNvSpPr>
              <a:spLocks noChangeArrowheads="1"/>
            </p:cNvSpPr>
            <p:nvPr/>
          </p:nvSpPr>
          <p:spPr bwMode="auto">
            <a:xfrm>
              <a:off x="7498" y="9580"/>
              <a:ext cx="1943" cy="636"/>
            </a:xfrm>
            <a:prstGeom prst="flowChartManualInpu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50" dirty="0"/>
                <a:t>System Parameters (Custom Model File)</a:t>
              </a:r>
            </a:p>
            <a:p>
              <a:endParaRPr lang="en-US" sz="3000" dirty="0"/>
            </a:p>
          </p:txBody>
        </p:sp>
        <p:sp>
          <p:nvSpPr>
            <p:cNvPr id="102" name="AutoShape 40"/>
            <p:cNvSpPr>
              <a:spLocks noChangeArrowheads="1"/>
            </p:cNvSpPr>
            <p:nvPr/>
          </p:nvSpPr>
          <p:spPr bwMode="auto">
            <a:xfrm>
              <a:off x="3103" y="9678"/>
              <a:ext cx="2138" cy="529"/>
            </a:xfrm>
            <a:prstGeom prst="flowChartManualInpu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50" dirty="0"/>
                <a:t>Simulation Parameters (Custom Simulation File)</a:t>
              </a:r>
            </a:p>
            <a:p>
              <a:endParaRPr lang="en-US" sz="3000" dirty="0"/>
            </a:p>
          </p:txBody>
        </p:sp>
        <p:sp>
          <p:nvSpPr>
            <p:cNvPr id="103" name="AutoShape 41"/>
            <p:cNvSpPr>
              <a:spLocks noChangeArrowheads="1"/>
            </p:cNvSpPr>
            <p:nvPr/>
          </p:nvSpPr>
          <p:spPr bwMode="auto">
            <a:xfrm>
              <a:off x="8788" y="13008"/>
              <a:ext cx="1980" cy="687"/>
            </a:xfrm>
            <a:prstGeom prst="flowChartDisplay">
              <a:avLst/>
            </a:prstGeom>
            <a:solidFill>
              <a:srgbClr val="CC99FF">
                <a:alpha val="50195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bIns="0"/>
            <a:lstStyle/>
            <a:p>
              <a:pPr algn="ctr"/>
              <a:r>
                <a:rPr lang="en-US" sz="1050"/>
                <a:t>Final Schedule, State Data (Output)</a:t>
              </a:r>
            </a:p>
            <a:p>
              <a:endParaRPr lang="en-US" sz="3000"/>
            </a:p>
          </p:txBody>
        </p:sp>
        <p:sp>
          <p:nvSpPr>
            <p:cNvPr id="104" name="Rectangle 42"/>
            <p:cNvSpPr>
              <a:spLocks noChangeArrowheads="1"/>
            </p:cNvSpPr>
            <p:nvPr/>
          </p:nvSpPr>
          <p:spPr bwMode="auto">
            <a:xfrm>
              <a:off x="5356" y="11122"/>
              <a:ext cx="2580" cy="1436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05" name="Text Box 43"/>
            <p:cNvSpPr txBox="1">
              <a:spLocks noChangeArrowheads="1"/>
            </p:cNvSpPr>
            <p:nvPr/>
          </p:nvSpPr>
          <p:spPr bwMode="auto">
            <a:xfrm>
              <a:off x="5490" y="11207"/>
              <a:ext cx="2299" cy="2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500" b="1" dirty="0"/>
                <a:t>System Model</a:t>
              </a:r>
              <a:endParaRPr lang="en-US" sz="3600" dirty="0"/>
            </a:p>
          </p:txBody>
        </p:sp>
        <p:sp>
          <p:nvSpPr>
            <p:cNvPr id="106" name="Rectangle 44"/>
            <p:cNvSpPr>
              <a:spLocks noChangeArrowheads="1"/>
            </p:cNvSpPr>
            <p:nvPr/>
          </p:nvSpPr>
          <p:spPr bwMode="auto">
            <a:xfrm>
              <a:off x="5517" y="11588"/>
              <a:ext cx="2266" cy="765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07" name="Text Box 45"/>
            <p:cNvSpPr txBox="1">
              <a:spLocks noChangeArrowheads="1"/>
            </p:cNvSpPr>
            <p:nvPr/>
          </p:nvSpPr>
          <p:spPr bwMode="auto">
            <a:xfrm>
              <a:off x="5641" y="12028"/>
              <a:ext cx="928" cy="205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50" dirty="0"/>
                <a:t>Subsystem</a:t>
              </a:r>
              <a:endParaRPr lang="en-US" sz="3000" dirty="0"/>
            </a:p>
          </p:txBody>
        </p:sp>
        <p:sp>
          <p:nvSpPr>
            <p:cNvPr id="108" name="Text Box 46"/>
            <p:cNvSpPr txBox="1">
              <a:spLocks noChangeArrowheads="1"/>
            </p:cNvSpPr>
            <p:nvPr/>
          </p:nvSpPr>
          <p:spPr bwMode="auto">
            <a:xfrm>
              <a:off x="6184" y="11670"/>
              <a:ext cx="928" cy="204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50" dirty="0"/>
                <a:t>Subsystem</a:t>
              </a:r>
              <a:endParaRPr lang="en-US" sz="3000" dirty="0"/>
            </a:p>
          </p:txBody>
        </p:sp>
        <p:sp>
          <p:nvSpPr>
            <p:cNvPr id="109" name="Text Box 47"/>
            <p:cNvSpPr txBox="1">
              <a:spLocks noChangeArrowheads="1"/>
            </p:cNvSpPr>
            <p:nvPr/>
          </p:nvSpPr>
          <p:spPr bwMode="auto">
            <a:xfrm>
              <a:off x="6738" y="12028"/>
              <a:ext cx="928" cy="205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50"/>
                <a:t>Subsystem</a:t>
              </a:r>
              <a:endParaRPr lang="en-US" sz="3000"/>
            </a:p>
          </p:txBody>
        </p:sp>
        <p:cxnSp>
          <p:nvCxnSpPr>
            <p:cNvPr id="110" name="AutoShape 48"/>
            <p:cNvCxnSpPr>
              <a:cxnSpLocks noChangeShapeType="1"/>
              <a:stCxn id="108" idx="2"/>
              <a:endCxn id="107" idx="0"/>
            </p:cNvCxnSpPr>
            <p:nvPr/>
          </p:nvCxnSpPr>
          <p:spPr bwMode="auto">
            <a:xfrm flipH="1">
              <a:off x="6105" y="11874"/>
              <a:ext cx="543" cy="154"/>
            </a:xfrm>
            <a:prstGeom prst="straightConnector1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med" len="med"/>
            </a:ln>
          </p:spPr>
        </p:cxnSp>
        <p:cxnSp>
          <p:nvCxnSpPr>
            <p:cNvPr id="111" name="AutoShape 49"/>
            <p:cNvCxnSpPr>
              <a:cxnSpLocks noChangeShapeType="1"/>
              <a:stCxn id="108" idx="2"/>
              <a:endCxn id="109" idx="0"/>
            </p:cNvCxnSpPr>
            <p:nvPr/>
          </p:nvCxnSpPr>
          <p:spPr bwMode="auto">
            <a:xfrm>
              <a:off x="6648" y="11874"/>
              <a:ext cx="554" cy="154"/>
            </a:xfrm>
            <a:prstGeom prst="straightConnector1">
              <a:avLst/>
            </a:prstGeom>
            <a:noFill/>
            <a:ln w="1270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112" name="AutoShape 50"/>
            <p:cNvCxnSpPr>
              <a:cxnSpLocks noChangeShapeType="1"/>
              <a:stCxn id="99" idx="0"/>
              <a:endCxn id="104" idx="0"/>
            </p:cNvCxnSpPr>
            <p:nvPr/>
          </p:nvCxnSpPr>
          <p:spPr bwMode="auto">
            <a:xfrm rot="-5400000">
              <a:off x="5472" y="9957"/>
              <a:ext cx="10" cy="2339"/>
            </a:xfrm>
            <a:prstGeom prst="bentConnector3">
              <a:avLst>
                <a:gd name="adj1" fmla="val 2340000"/>
              </a:avLst>
            </a:prstGeom>
            <a:noFill/>
            <a:ln w="12700">
              <a:solidFill>
                <a:srgbClr val="0000FF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3" name="AutoShape 51"/>
            <p:cNvCxnSpPr>
              <a:cxnSpLocks noChangeShapeType="1"/>
              <a:stCxn id="104" idx="2"/>
              <a:endCxn id="99" idx="4"/>
            </p:cNvCxnSpPr>
            <p:nvPr/>
          </p:nvCxnSpPr>
          <p:spPr bwMode="auto">
            <a:xfrm rot="16200000" flipV="1">
              <a:off x="5443" y="11355"/>
              <a:ext cx="67" cy="2339"/>
            </a:xfrm>
            <a:prstGeom prst="bentConnector3">
              <a:avLst>
                <a:gd name="adj1" fmla="val -159704"/>
              </a:avLst>
            </a:prstGeom>
            <a:noFill/>
            <a:ln w="12700">
              <a:solidFill>
                <a:srgbClr val="0000FF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4" name="Text Box 52"/>
            <p:cNvSpPr txBox="1">
              <a:spLocks noChangeArrowheads="1"/>
            </p:cNvSpPr>
            <p:nvPr/>
          </p:nvSpPr>
          <p:spPr bwMode="auto">
            <a:xfrm>
              <a:off x="2926" y="10396"/>
              <a:ext cx="4972" cy="36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800" b="1" dirty="0"/>
                <a:t>Horizon Simulation Framework</a:t>
              </a:r>
              <a:endParaRPr lang="en-US" sz="2700" dirty="0"/>
            </a:p>
          </p:txBody>
        </p:sp>
        <p:sp>
          <p:nvSpPr>
            <p:cNvPr id="116" name="Line 54"/>
            <p:cNvSpPr>
              <a:spLocks noChangeShapeType="1"/>
            </p:cNvSpPr>
            <p:nvPr/>
          </p:nvSpPr>
          <p:spPr bwMode="auto">
            <a:xfrm>
              <a:off x="2567" y="13187"/>
              <a:ext cx="446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117" name="Line 55"/>
            <p:cNvSpPr>
              <a:spLocks noChangeShapeType="1"/>
            </p:cNvSpPr>
            <p:nvPr/>
          </p:nvSpPr>
          <p:spPr bwMode="auto">
            <a:xfrm>
              <a:off x="2563" y="13373"/>
              <a:ext cx="446" cy="0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med" len="med"/>
            </a:ln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118" name="Text Box 56"/>
            <p:cNvSpPr txBox="1">
              <a:spLocks noChangeArrowheads="1"/>
            </p:cNvSpPr>
            <p:nvPr/>
          </p:nvSpPr>
          <p:spPr bwMode="auto">
            <a:xfrm>
              <a:off x="3103" y="13278"/>
              <a:ext cx="2538" cy="21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1050" dirty="0"/>
                <a:t>Interface between Subsystems</a:t>
              </a:r>
              <a:endParaRPr lang="en-US" sz="3000" dirty="0"/>
            </a:p>
          </p:txBody>
        </p:sp>
        <p:sp>
          <p:nvSpPr>
            <p:cNvPr id="119" name="AutoShape 58"/>
            <p:cNvSpPr>
              <a:spLocks noChangeArrowheads="1"/>
            </p:cNvSpPr>
            <p:nvPr/>
          </p:nvSpPr>
          <p:spPr bwMode="auto">
            <a:xfrm>
              <a:off x="3103" y="9053"/>
              <a:ext cx="2138" cy="529"/>
            </a:xfrm>
            <a:prstGeom prst="flowChartManualInpu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sz="1050" dirty="0"/>
                <a:t>Task Inputs</a:t>
              </a:r>
            </a:p>
            <a:p>
              <a:pPr algn="ctr"/>
              <a:r>
                <a:rPr lang="en-US" sz="1050" dirty="0"/>
                <a:t> (Custom Task File)</a:t>
              </a:r>
            </a:p>
            <a:p>
              <a:endParaRPr lang="en-US" sz="3000" dirty="0"/>
            </a:p>
          </p:txBody>
        </p:sp>
        <p:sp>
          <p:nvSpPr>
            <p:cNvPr id="120" name="Rectangle 60"/>
            <p:cNvSpPr>
              <a:spLocks noChangeArrowheads="1"/>
            </p:cNvSpPr>
            <p:nvPr/>
          </p:nvSpPr>
          <p:spPr bwMode="auto">
            <a:xfrm>
              <a:off x="8323" y="11132"/>
              <a:ext cx="662" cy="1426"/>
            </a:xfrm>
            <a:prstGeom prst="rect">
              <a:avLst/>
            </a:prstGeom>
            <a:solidFill>
              <a:srgbClr val="0000FF">
                <a:alpha val="50195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4" name="Text Box 65"/>
            <p:cNvSpPr txBox="1">
              <a:spLocks noChangeArrowheads="1"/>
            </p:cNvSpPr>
            <p:nvPr/>
          </p:nvSpPr>
          <p:spPr bwMode="auto">
            <a:xfrm>
              <a:off x="8323" y="11118"/>
              <a:ext cx="662" cy="144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vert270" lIns="0" tIns="0" rIns="0" bIns="0"/>
            <a:lstStyle/>
            <a:p>
              <a:pPr algn="ctr"/>
              <a:r>
                <a:rPr lang="en-US" sz="1500" b="1" dirty="0"/>
                <a:t>Modeling Utilities</a:t>
              </a:r>
              <a:endParaRPr lang="en-US" sz="1500" dirty="0"/>
            </a:p>
          </p:txBody>
        </p:sp>
        <p:sp>
          <p:nvSpPr>
            <p:cNvPr id="125" name="Line 70"/>
            <p:cNvSpPr>
              <a:spLocks noChangeShapeType="1"/>
            </p:cNvSpPr>
            <p:nvPr/>
          </p:nvSpPr>
          <p:spPr bwMode="auto">
            <a:xfrm>
              <a:off x="7963" y="11837"/>
              <a:ext cx="360" cy="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9" name="Text Box 79"/>
            <p:cNvSpPr txBox="1">
              <a:spLocks noChangeArrowheads="1"/>
            </p:cNvSpPr>
            <p:nvPr/>
          </p:nvSpPr>
          <p:spPr bwMode="auto">
            <a:xfrm>
              <a:off x="6247" y="13098"/>
              <a:ext cx="2002" cy="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1050" dirty="0"/>
                <a:t>Code Interactions</a:t>
              </a:r>
              <a:endParaRPr lang="en-US" sz="3000" dirty="0"/>
            </a:p>
          </p:txBody>
        </p:sp>
        <p:sp>
          <p:nvSpPr>
            <p:cNvPr id="130" name="Line 80"/>
            <p:cNvSpPr>
              <a:spLocks noChangeShapeType="1"/>
            </p:cNvSpPr>
            <p:nvPr/>
          </p:nvSpPr>
          <p:spPr bwMode="auto">
            <a:xfrm>
              <a:off x="5711" y="13187"/>
              <a:ext cx="44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131" name="Line 81"/>
            <p:cNvSpPr>
              <a:spLocks noChangeShapeType="1"/>
            </p:cNvSpPr>
            <p:nvPr/>
          </p:nvSpPr>
          <p:spPr bwMode="auto">
            <a:xfrm>
              <a:off x="5707" y="13373"/>
              <a:ext cx="44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 lIns="0" tIns="0" rIns="0" bIns="0"/>
            <a:lstStyle/>
            <a:p>
              <a:endParaRPr lang="en-US" sz="2400"/>
            </a:p>
          </p:txBody>
        </p:sp>
        <p:sp>
          <p:nvSpPr>
            <p:cNvPr id="132" name="Text Box 82"/>
            <p:cNvSpPr txBox="1">
              <a:spLocks noChangeArrowheads="1"/>
            </p:cNvSpPr>
            <p:nvPr/>
          </p:nvSpPr>
          <p:spPr bwMode="auto">
            <a:xfrm>
              <a:off x="6247" y="13278"/>
              <a:ext cx="2002" cy="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1050" dirty="0" err="1"/>
                <a:t>Input/Output</a:t>
              </a:r>
              <a:r>
                <a:rPr lang="en-US" sz="1050" dirty="0"/>
                <a:t> Interfaces</a:t>
              </a:r>
              <a:endParaRPr lang="en-US" sz="3000" dirty="0"/>
            </a:p>
          </p:txBody>
        </p:sp>
      </p:grpSp>
      <p:cxnSp>
        <p:nvCxnSpPr>
          <p:cNvPr id="139" name="Elbow Connector 138"/>
          <p:cNvCxnSpPr>
            <a:stCxn id="119" idx="1"/>
            <a:endCxn id="99" idx="2"/>
          </p:cNvCxnSpPr>
          <p:nvPr/>
        </p:nvCxnSpPr>
        <p:spPr>
          <a:xfrm rot="10800000" flipH="1" flipV="1">
            <a:off x="2171943" y="1233142"/>
            <a:ext cx="229476" cy="1962017"/>
          </a:xfrm>
          <a:prstGeom prst="bentConnector3">
            <a:avLst>
              <a:gd name="adj1" fmla="val -178317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Elbow Connector 152"/>
          <p:cNvCxnSpPr>
            <a:stCxn id="102" idx="1"/>
            <a:endCxn id="99" idx="2"/>
          </p:cNvCxnSpPr>
          <p:nvPr/>
        </p:nvCxnSpPr>
        <p:spPr>
          <a:xfrm rot="10800000" flipH="1" flipV="1">
            <a:off x="2171943" y="1724827"/>
            <a:ext cx="229476" cy="1470332"/>
          </a:xfrm>
          <a:prstGeom prst="bentConnector3">
            <a:avLst>
              <a:gd name="adj1" fmla="val -74714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stCxn id="101" idx="3"/>
            <a:endCxn id="124" idx="3"/>
          </p:cNvCxnSpPr>
          <p:nvPr/>
        </p:nvCxnSpPr>
        <p:spPr>
          <a:xfrm flipH="1">
            <a:off x="6189133" y="1689819"/>
            <a:ext cx="311432" cy="1526187"/>
          </a:xfrm>
          <a:prstGeom prst="bentConnector3">
            <a:avLst>
              <a:gd name="adj1" fmla="val -90285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Elbow Connector 157"/>
          <p:cNvCxnSpPr>
            <a:stCxn id="103" idx="1"/>
          </p:cNvCxnSpPr>
          <p:nvPr/>
        </p:nvCxnSpPr>
        <p:spPr>
          <a:xfrm rot="10800000">
            <a:off x="5737012" y="4052264"/>
            <a:ext cx="317578" cy="354406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59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50" b="1" cap="all" spc="38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Example of using </a:t>
            </a:r>
            <a:r>
              <a:rPr lang="en-US" sz="2250" b="1" i="1" cap="all" spc="38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HSF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pic>
        <p:nvPicPr>
          <p:cNvPr id="15" name="Picture Placeholder 3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9" b="-6"/>
          <a:stretch/>
        </p:blipFill>
        <p:spPr>
          <a:xfrm>
            <a:off x="531628" y="1379095"/>
            <a:ext cx="3697288" cy="2563812"/>
          </a:xfrm>
          <a:prstGeom prst="rect">
            <a:avLst/>
          </a:prstGeom>
        </p:spPr>
      </p:pic>
      <p:sp>
        <p:nvSpPr>
          <p:cNvPr id="16" name="Text Placeholder 7"/>
          <p:cNvSpPr txBox="1">
            <a:spLocks/>
          </p:cNvSpPr>
          <p:nvPr/>
        </p:nvSpPr>
        <p:spPr>
          <a:xfrm>
            <a:off x="877537" y="4085581"/>
            <a:ext cx="3005469" cy="3337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5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600" kern="1200" spc="5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 spc="5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50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50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/>
              <a:t>A rev-in-the-life of the Aeolus constellation</a:t>
            </a:r>
          </a:p>
        </p:txBody>
      </p:sp>
      <p:pic>
        <p:nvPicPr>
          <p:cNvPr id="2050" name="Picture 2" descr="https://upload.wikimedia.org/wikipedia/commons/9/99/Aeolus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57" y="1379095"/>
            <a:ext cx="1702447" cy="111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12B7D-CF10-444B-BCB0-A95D6A8C31AA}"/>
              </a:ext>
            </a:extLst>
          </p:cNvPr>
          <p:cNvSpPr txBox="1"/>
          <p:nvPr/>
        </p:nvSpPr>
        <p:spPr>
          <a:xfrm>
            <a:off x="4365257" y="2653335"/>
            <a:ext cx="42471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Aeolus: The Greek ruler of wind</a:t>
            </a:r>
          </a:p>
          <a:p>
            <a:r>
              <a:rPr lang="en-US" sz="1400" dirty="0"/>
              <a:t>Extreme-weather imaging satellite</a:t>
            </a:r>
          </a:p>
          <a:p>
            <a:r>
              <a:rPr lang="en-US" sz="1400" dirty="0"/>
              <a:t>Circular, 1000km, 35 degree inclined orbit</a:t>
            </a:r>
          </a:p>
          <a:p>
            <a:r>
              <a:rPr lang="en-US" sz="1400" dirty="0"/>
              <a:t>Simulation date: August 1st 2008 for 3 revolutions</a:t>
            </a:r>
          </a:p>
          <a:p>
            <a:r>
              <a:rPr lang="en-US" sz="1400" dirty="0"/>
              <a:t>Targets clustered into high-risk areas, including Southeast Asia and the Gulf of Mexico</a:t>
            </a:r>
          </a:p>
          <a:p>
            <a:r>
              <a:rPr lang="en-US" sz="1400" dirty="0"/>
              <a:t>Sensor has ability to generate data while in eclipse</a:t>
            </a:r>
          </a:p>
        </p:txBody>
      </p:sp>
    </p:spTree>
    <p:extLst>
      <p:ext uri="{BB962C8B-B14F-4D97-AF65-F5344CB8AC3E}">
        <p14:creationId xmlns:p14="http://schemas.microsoft.com/office/powerpoint/2010/main" val="179802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Aeolus Results: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4789F-E373-472A-8795-FD20D4FFE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336" b="-10336"/>
          <a:stretch/>
        </p:blipFill>
        <p:spPr>
          <a:xfrm>
            <a:off x="543929" y="1048543"/>
            <a:ext cx="4793615" cy="3760813"/>
          </a:xfrm>
          <a:prstGeom prst="rect">
            <a:avLst/>
          </a:prstGeom>
        </p:spPr>
      </p:pic>
      <p:pic>
        <p:nvPicPr>
          <p:cNvPr id="9" name="Picture Placeholder 7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518" b="-9518"/>
          <a:stretch/>
        </p:blipFill>
        <p:spPr>
          <a:xfrm>
            <a:off x="5505007" y="1006917"/>
            <a:ext cx="3695700" cy="28924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29179" y="3899341"/>
            <a:ext cx="2459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Matlab</a:t>
            </a:r>
            <a:r>
              <a:rPr lang="en-US" sz="1800" dirty="0"/>
              <a:t> visualization of </a:t>
            </a:r>
            <a:r>
              <a:rPr lang="en-US" sz="1800" i="1" dirty="0"/>
              <a:t>HSF</a:t>
            </a:r>
            <a:r>
              <a:rPr lang="en-US" sz="1800" dirty="0"/>
              <a:t>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3255793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Aeolus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FC84B-C826-49B8-9D73-35A639E5E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881851-D30A-4EB4-9901-B9F58A9ACF09}"/>
              </a:ext>
            </a:extLst>
          </p:cNvPr>
          <p:cNvGrpSpPr/>
          <p:nvPr/>
        </p:nvGrpSpPr>
        <p:grpSpPr>
          <a:xfrm>
            <a:off x="2960349" y="390921"/>
            <a:ext cx="5671198" cy="4100010"/>
            <a:chOff x="2237335" y="596483"/>
            <a:chExt cx="5671198" cy="410001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2237335" y="596483"/>
              <a:ext cx="1474730" cy="70168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88" dirty="0">
                  <a:solidFill>
                    <a:srgbClr val="000000"/>
                  </a:solidFill>
                </a:rPr>
                <a:t>ADCS</a:t>
              </a:r>
            </a:p>
            <a:p>
              <a:pPr marL="160735" indent="-160735">
                <a:buFont typeface="Arial" charset="0"/>
                <a:buChar char="•"/>
              </a:pPr>
              <a:r>
                <a:rPr lang="en-US" sz="788" dirty="0">
                  <a:solidFill>
                    <a:srgbClr val="000000"/>
                  </a:solidFill>
                </a:rPr>
                <a:t>Actuates spacecraft to target in user defined slew time</a:t>
              </a:r>
            </a:p>
            <a:p>
              <a:endParaRPr lang="en-US" sz="788" dirty="0">
                <a:solidFill>
                  <a:srgbClr val="000000"/>
                </a:solidFill>
              </a:endParaRPr>
            </a:p>
          </p:txBody>
        </p:sp>
        <p:sp>
          <p:nvSpPr>
            <p:cNvPr id="5" name="Rectangle: Rounded Corners 5"/>
            <p:cNvSpPr/>
            <p:nvPr/>
          </p:nvSpPr>
          <p:spPr>
            <a:xfrm>
              <a:off x="3262845" y="1453026"/>
              <a:ext cx="1465920" cy="72791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88" dirty="0">
                  <a:solidFill>
                    <a:srgbClr val="000000"/>
                  </a:solidFill>
                </a:rPr>
                <a:t>EO Sensor</a:t>
              </a:r>
            </a:p>
            <a:p>
              <a:pPr marL="160735" indent="-160735">
                <a:buFont typeface="Arial" charset="0"/>
                <a:buChar char="•"/>
              </a:pPr>
              <a:r>
                <a:rPr lang="en-US" sz="788" dirty="0">
                  <a:solidFill>
                    <a:srgbClr val="000000"/>
                  </a:solidFill>
                </a:rPr>
                <a:t>Takes data in user defined low, medium or high resolution (number of pixels)</a:t>
              </a:r>
            </a:p>
            <a:p>
              <a:endParaRPr lang="en-US" sz="788" dirty="0">
                <a:solidFill>
                  <a:srgbClr val="000000"/>
                </a:solidFill>
              </a:endParaRPr>
            </a:p>
          </p:txBody>
        </p:sp>
        <p:sp>
          <p:nvSpPr>
            <p:cNvPr id="6" name="Rectangle: Rounded Corners 6"/>
            <p:cNvSpPr/>
            <p:nvPr/>
          </p:nvSpPr>
          <p:spPr>
            <a:xfrm>
              <a:off x="4246127" y="2330006"/>
              <a:ext cx="1373825" cy="69780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88" dirty="0">
                  <a:solidFill>
                    <a:srgbClr val="000000"/>
                  </a:solidFill>
                </a:rPr>
                <a:t>SSDR</a:t>
              </a:r>
            </a:p>
            <a:p>
              <a:pPr marL="160735" indent="-160735">
                <a:buFont typeface="Arial" charset="0"/>
                <a:buChar char="•"/>
              </a:pPr>
              <a:r>
                <a:rPr lang="en-US" sz="788" dirty="0">
                  <a:solidFill>
                    <a:srgbClr val="000000"/>
                  </a:solidFill>
                </a:rPr>
                <a:t>Records data in user defined storage buffer</a:t>
              </a:r>
            </a:p>
          </p:txBody>
        </p:sp>
        <p:sp>
          <p:nvSpPr>
            <p:cNvPr id="7" name="Rectangle: Rounded Corners 7"/>
            <p:cNvSpPr/>
            <p:nvPr/>
          </p:nvSpPr>
          <p:spPr>
            <a:xfrm>
              <a:off x="5200748" y="3152240"/>
              <a:ext cx="1400470" cy="681297"/>
            </a:xfrm>
            <a:prstGeom prst="roundRect">
              <a:avLst/>
            </a:prstGeom>
            <a:solidFill>
              <a:srgbClr val="FEDA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88" dirty="0">
                  <a:solidFill>
                    <a:srgbClr val="000000"/>
                  </a:solidFill>
                </a:rPr>
                <a:t>COMM</a:t>
              </a:r>
            </a:p>
            <a:p>
              <a:pPr marL="160735" indent="-160735">
                <a:buFont typeface="Arial" charset="0"/>
                <a:buChar char="•"/>
              </a:pPr>
              <a:r>
                <a:rPr lang="en-US" sz="788" dirty="0">
                  <a:solidFill>
                    <a:srgbClr val="000000"/>
                  </a:solidFill>
                </a:rPr>
                <a:t>Downlinks data at user defined downlink rate</a:t>
              </a:r>
            </a:p>
          </p:txBody>
        </p:sp>
        <p:sp>
          <p:nvSpPr>
            <p:cNvPr id="8" name="Rectangle: Rounded Corners 8"/>
            <p:cNvSpPr/>
            <p:nvPr/>
          </p:nvSpPr>
          <p:spPr>
            <a:xfrm>
              <a:off x="6231611" y="3930534"/>
              <a:ext cx="1676922" cy="76595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88" dirty="0">
                  <a:solidFill>
                    <a:srgbClr val="000000"/>
                  </a:solidFill>
                </a:rPr>
                <a:t>Power</a:t>
              </a:r>
            </a:p>
            <a:p>
              <a:pPr marL="160735" indent="-160735">
                <a:buFont typeface="Arial" charset="0"/>
                <a:buChar char="•"/>
              </a:pPr>
              <a:r>
                <a:rPr lang="en-US" sz="788" dirty="0">
                  <a:solidFill>
                    <a:srgbClr val="000000"/>
                  </a:solidFill>
                </a:rPr>
                <a:t>Maintains depth of discharge information from subsystem power usage and solar panel power in </a:t>
              </a:r>
            </a:p>
            <a:p>
              <a:pPr marL="160735" indent="-160735">
                <a:buFont typeface="Arial" charset="0"/>
                <a:buChar char="•"/>
              </a:pPr>
              <a:endParaRPr lang="en-US" sz="788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Elbow Connector 20"/>
            <p:cNvCxnSpPr>
              <a:stCxn id="8" idx="0"/>
              <a:endCxn id="4" idx="3"/>
            </p:cNvCxnSpPr>
            <p:nvPr/>
          </p:nvCxnSpPr>
          <p:spPr>
            <a:xfrm rot="16200000" flipV="1">
              <a:off x="3899466" y="759928"/>
              <a:ext cx="2983207" cy="335800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5" idx="1"/>
              <a:endCxn id="4" idx="2"/>
            </p:cNvCxnSpPr>
            <p:nvPr/>
          </p:nvCxnSpPr>
          <p:spPr>
            <a:xfrm rot="10800000">
              <a:off x="2974701" y="1298172"/>
              <a:ext cx="288145" cy="51881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Elbow Connector 327"/>
            <p:cNvCxnSpPr>
              <a:stCxn id="6" idx="1"/>
              <a:endCxn id="5" idx="2"/>
            </p:cNvCxnSpPr>
            <p:nvPr/>
          </p:nvCxnSpPr>
          <p:spPr>
            <a:xfrm rot="10800000">
              <a:off x="3995806" y="2180941"/>
              <a:ext cx="250322" cy="49796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Elbow Connector 329"/>
            <p:cNvCxnSpPr>
              <a:stCxn id="7" idx="1"/>
              <a:endCxn id="6" idx="2"/>
            </p:cNvCxnSpPr>
            <p:nvPr/>
          </p:nvCxnSpPr>
          <p:spPr>
            <a:xfrm rot="10800000">
              <a:off x="4933040" y="3027813"/>
              <a:ext cx="267708" cy="46507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Elbow Connector 335"/>
            <p:cNvCxnSpPr>
              <a:stCxn id="8" idx="0"/>
              <a:endCxn id="5" idx="3"/>
            </p:cNvCxnSpPr>
            <p:nvPr/>
          </p:nvCxnSpPr>
          <p:spPr>
            <a:xfrm rot="16200000" flipV="1">
              <a:off x="4842643" y="1703105"/>
              <a:ext cx="2113551" cy="234130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Elbow Connector 337"/>
            <p:cNvCxnSpPr>
              <a:stCxn id="8" idx="0"/>
              <a:endCxn id="6" idx="3"/>
            </p:cNvCxnSpPr>
            <p:nvPr/>
          </p:nvCxnSpPr>
          <p:spPr>
            <a:xfrm rot="16200000" flipV="1">
              <a:off x="5719200" y="2579662"/>
              <a:ext cx="1251625" cy="145012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Elbow Connector 340"/>
            <p:cNvCxnSpPr>
              <a:stCxn id="8" idx="0"/>
              <a:endCxn id="7" idx="3"/>
            </p:cNvCxnSpPr>
            <p:nvPr/>
          </p:nvCxnSpPr>
          <p:spPr>
            <a:xfrm rot="16200000" flipV="1">
              <a:off x="6616822" y="3477284"/>
              <a:ext cx="437646" cy="468854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2484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v3.0 Targets Hit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8996C-F88A-4822-80ED-16785EA22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966766"/>
            <a:ext cx="6307472" cy="23653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6602" y="1594306"/>
            <a:ext cx="87794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307 Hits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55EE8-D760-4820-8F98-D51E38AE7A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8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4" y="642939"/>
            <a:ext cx="4237393" cy="12712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4" y="3185743"/>
            <a:ext cx="4382737" cy="13148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3" y="1914157"/>
            <a:ext cx="4344306" cy="1303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1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F07D4-2F25-4023-A821-09A5977EF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DE2D0-34BF-4B4B-A26D-A126C9A89F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29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C69241"/>
      </a:accent1>
      <a:accent2>
        <a:srgbClr val="789F90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F2C75C"/>
      </a:hlink>
      <a:folHlink>
        <a:srgbClr val="C6921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A287F3AFDE91419BA55E46864E348E" ma:contentTypeVersion="12" ma:contentTypeDescription="Create a new document." ma:contentTypeScope="" ma:versionID="2d1778d055f04252ff65c388e19e0c2a">
  <xsd:schema xmlns:xsd="http://www.w3.org/2001/XMLSchema" xmlns:xs="http://www.w3.org/2001/XMLSchema" xmlns:p="http://schemas.microsoft.com/office/2006/metadata/properties" xmlns:ns2="ae4461da-c2c2-4915-b2e5-177453efa563" xmlns:ns3="33ca9926-d0c1-4004-8fae-d0b45402ab89" targetNamespace="http://schemas.microsoft.com/office/2006/metadata/properties" ma:root="true" ma:fieldsID="eae8c75095a7cd838fa9a87afc75be0d" ns2:_="" ns3:_="">
    <xsd:import namespace="ae4461da-c2c2-4915-b2e5-177453efa563"/>
    <xsd:import namespace="33ca9926-d0c1-4004-8fae-d0b45402ab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461da-c2c2-4915-b2e5-177453efa5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a9926-d0c1-4004-8fae-d0b45402ab8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C36FE7-945B-4159-9792-FB7BBEEA27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7A3C34-A2D9-4D59-89BC-D6ECE65128E0}">
  <ds:schemaRefs>
    <ds:schemaRef ds:uri="33ca9926-d0c1-4004-8fae-d0b45402ab89"/>
    <ds:schemaRef ds:uri="ae4461da-c2c2-4915-b2e5-177453efa5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96BC71F-E4FA-42A3-8476-165697B1B2D9}">
  <ds:schemaRefs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ae4461da-c2c2-4915-b2e5-177453efa563"/>
    <ds:schemaRef ds:uri="http://schemas.microsoft.com/office/infopath/2007/PartnerControls"/>
    <ds:schemaRef ds:uri="33ca9926-d0c1-4004-8fae-d0b45402ab8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733</Words>
  <Application>Microsoft Office PowerPoint</Application>
  <PresentationFormat>On-screen Show (16:9)</PresentationFormat>
  <Paragraphs>168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Abolition</vt:lpstr>
      <vt:lpstr>Arial</vt:lpstr>
      <vt:lpstr>Calibri</vt:lpstr>
      <vt:lpstr>Muli</vt:lpstr>
      <vt:lpstr>Muli Regular</vt:lpstr>
      <vt:lpstr>Source Sans Pro</vt:lpstr>
      <vt:lpstr>Source Sans Pro Light</vt:lpstr>
      <vt:lpstr>Times New Roman</vt:lpstr>
      <vt:lpstr>Utopia Std</vt:lpstr>
      <vt:lpstr>Utopia Std Bold Subhead</vt:lpstr>
      <vt:lpstr>Utopia Std Semibold</vt:lpstr>
      <vt:lpstr>Office Theme</vt:lpstr>
      <vt:lpstr>The Horizon Simulation Framework</vt:lpstr>
      <vt:lpstr>Agenda</vt:lpstr>
      <vt:lpstr>What problem is HSF trying to solve?</vt:lpstr>
      <vt:lpstr>What is HSF?</vt:lpstr>
      <vt:lpstr>Example of using HSF</vt:lpstr>
      <vt:lpstr>The Aeolus Results: Visualization</vt:lpstr>
      <vt:lpstr>The Aeolus Model</vt:lpstr>
      <vt:lpstr>v3.0 Targets Hit</vt:lpstr>
      <vt:lpstr>Asset 1 Data</vt:lpstr>
      <vt:lpstr>Asset 1 Data</vt:lpstr>
      <vt:lpstr>Asset 2 Data</vt:lpstr>
      <vt:lpstr>Asset 2 Data</vt:lpstr>
      <vt:lpstr>How Does HSF Work?</vt:lpstr>
      <vt:lpstr>The Scheduler</vt:lpstr>
      <vt:lpstr>Progress since Fall 2015</vt:lpstr>
      <vt:lpstr>Two Major Improvements</vt:lpstr>
      <vt:lpstr>One Major Enhancement</vt:lpstr>
      <vt:lpstr>Current/Future Work</vt:lpstr>
      <vt:lpstr>Moving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Eric Mehiel</cp:lastModifiedBy>
  <cp:revision>41</cp:revision>
  <cp:lastPrinted>2020-02-19T01:15:05Z</cp:lastPrinted>
  <dcterms:created xsi:type="dcterms:W3CDTF">2019-07-25T17:13:11Z</dcterms:created>
  <dcterms:modified xsi:type="dcterms:W3CDTF">2021-10-14T22:27:11Z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0x0101007DA287F3AFDE91419BA55E46864E348E</vt:lpwstr>
  </property>
</Properties>
</file>